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9" r:id="rId2"/>
  </p:sldMasterIdLst>
  <p:notesMasterIdLst>
    <p:notesMasterId r:id="rId13"/>
  </p:notesMasterIdLst>
  <p:handoutMasterIdLst>
    <p:handoutMasterId r:id="rId14"/>
  </p:handoutMasterIdLst>
  <p:sldIdLst>
    <p:sldId id="316" r:id="rId3"/>
    <p:sldId id="314" r:id="rId4"/>
    <p:sldId id="313" r:id="rId5"/>
    <p:sldId id="315" r:id="rId6"/>
    <p:sldId id="306" r:id="rId7"/>
    <p:sldId id="311" r:id="rId8"/>
    <p:sldId id="299" r:id="rId9"/>
    <p:sldId id="303" r:id="rId10"/>
    <p:sldId id="307" r:id="rId11"/>
    <p:sldId id="308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0630" autoAdjust="0"/>
  </p:normalViewPr>
  <p:slideViewPr>
    <p:cSldViewPr snapToGrid="0">
      <p:cViewPr varScale="1">
        <p:scale>
          <a:sx n="100" d="100"/>
          <a:sy n="100" d="100"/>
        </p:scale>
        <p:origin x="9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9E7A9-42CA-4319-9256-E8AD9C2BC4A9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</dgm:pt>
    <dgm:pt modelId="{6A37AF49-E17D-42B7-B70A-540E87ADE6BA}">
      <dgm:prSet phldrT="[Text]"/>
      <dgm:spPr/>
      <dgm:t>
        <a:bodyPr/>
        <a:lstStyle/>
        <a:p>
          <a:r>
            <a:rPr lang="ru-RU" dirty="0" smtClean="0"/>
            <a:t>Облачный сервис</a:t>
          </a:r>
          <a:endParaRPr lang="ru-RU" dirty="0"/>
        </a:p>
      </dgm:t>
    </dgm:pt>
    <dgm:pt modelId="{B6FDCC93-7D3D-4F1E-B80E-B43341579681}" type="parTrans" cxnId="{372F2D5B-8B15-4986-959A-742EB37B4FAF}">
      <dgm:prSet/>
      <dgm:spPr/>
      <dgm:t>
        <a:bodyPr/>
        <a:lstStyle/>
        <a:p>
          <a:endParaRPr lang="ru-RU"/>
        </a:p>
      </dgm:t>
    </dgm:pt>
    <dgm:pt modelId="{93FE075F-E5DE-44EB-BA18-D6A444FBE67A}" type="sibTrans" cxnId="{372F2D5B-8B15-4986-959A-742EB37B4FAF}">
      <dgm:prSet/>
      <dgm:spPr/>
      <dgm:t>
        <a:bodyPr/>
        <a:lstStyle/>
        <a:p>
          <a:endParaRPr lang="ru-RU"/>
        </a:p>
      </dgm:t>
    </dgm:pt>
    <dgm:pt modelId="{D5A28137-5B1D-4278-98AF-8308EC6D940F}">
      <dgm:prSet phldrT="[Text]"/>
      <dgm:spPr/>
      <dgm:t>
        <a:bodyPr/>
        <a:lstStyle/>
        <a:p>
          <a:r>
            <a:rPr lang="ru-RU" dirty="0" smtClean="0"/>
            <a:t>Интерфейсы взаимодействия</a:t>
          </a:r>
          <a:endParaRPr lang="ru-RU" dirty="0"/>
        </a:p>
      </dgm:t>
    </dgm:pt>
    <dgm:pt modelId="{77934BAC-C013-4231-815F-6392DA384CF0}" type="parTrans" cxnId="{03CC0BE6-2572-491B-AC78-5329AC77B7A3}">
      <dgm:prSet/>
      <dgm:spPr/>
      <dgm:t>
        <a:bodyPr/>
        <a:lstStyle/>
        <a:p>
          <a:endParaRPr lang="ru-RU"/>
        </a:p>
      </dgm:t>
    </dgm:pt>
    <dgm:pt modelId="{E9721A23-1C2E-4B80-8274-74661A21F204}" type="sibTrans" cxnId="{03CC0BE6-2572-491B-AC78-5329AC77B7A3}">
      <dgm:prSet/>
      <dgm:spPr/>
      <dgm:t>
        <a:bodyPr/>
        <a:lstStyle/>
        <a:p>
          <a:endParaRPr lang="ru-RU"/>
        </a:p>
      </dgm:t>
    </dgm:pt>
    <dgm:pt modelId="{E875B425-CA0F-4E5D-9757-324A7A17F822}">
      <dgm:prSet phldrT="[Text]"/>
      <dgm:spPr/>
      <dgm:t>
        <a:bodyPr/>
        <a:lstStyle/>
        <a:p>
          <a:r>
            <a:rPr lang="ru-RU" dirty="0" smtClean="0"/>
            <a:t>Аппаратное обеспечение</a:t>
          </a:r>
          <a:endParaRPr lang="ru-RU" dirty="0"/>
        </a:p>
      </dgm:t>
    </dgm:pt>
    <dgm:pt modelId="{E9CC4AD3-0A10-4B9B-A847-D54788C7717C}" type="parTrans" cxnId="{8BE2C4E5-0C05-4455-8FAE-B0871A2CD336}">
      <dgm:prSet/>
      <dgm:spPr/>
      <dgm:t>
        <a:bodyPr/>
        <a:lstStyle/>
        <a:p>
          <a:endParaRPr lang="ru-RU"/>
        </a:p>
      </dgm:t>
    </dgm:pt>
    <dgm:pt modelId="{E2B22C09-06F6-4175-9046-748F5F4265F3}" type="sibTrans" cxnId="{8BE2C4E5-0C05-4455-8FAE-B0871A2CD336}">
      <dgm:prSet/>
      <dgm:spPr/>
      <dgm:t>
        <a:bodyPr/>
        <a:lstStyle/>
        <a:p>
          <a:endParaRPr lang="ru-RU"/>
        </a:p>
      </dgm:t>
    </dgm:pt>
    <dgm:pt modelId="{1C24FB2A-64AE-4492-B33B-E27FA1098308}">
      <dgm:prSet phldrT="[Text]"/>
      <dgm:spPr/>
      <dgm:t>
        <a:bodyPr/>
        <a:lstStyle/>
        <a:p>
          <a:r>
            <a:rPr lang="ru-RU" dirty="0" smtClean="0"/>
            <a:t>Операционная система</a:t>
          </a:r>
          <a:endParaRPr lang="ru-RU" dirty="0"/>
        </a:p>
      </dgm:t>
    </dgm:pt>
    <dgm:pt modelId="{8D6BDE5B-E76A-458D-8B05-5B89FB333C7A}" type="parTrans" cxnId="{0BB7BAA6-101C-4641-B038-F1AD3EE00CE4}">
      <dgm:prSet/>
      <dgm:spPr/>
      <dgm:t>
        <a:bodyPr/>
        <a:lstStyle/>
        <a:p>
          <a:endParaRPr lang="ru-RU"/>
        </a:p>
      </dgm:t>
    </dgm:pt>
    <dgm:pt modelId="{ED849024-D642-4F11-A650-82F2030A4669}" type="sibTrans" cxnId="{0BB7BAA6-101C-4641-B038-F1AD3EE00CE4}">
      <dgm:prSet/>
      <dgm:spPr/>
      <dgm:t>
        <a:bodyPr/>
        <a:lstStyle/>
        <a:p>
          <a:endParaRPr lang="ru-RU"/>
        </a:p>
      </dgm:t>
    </dgm:pt>
    <dgm:pt modelId="{EF1F190D-28BF-49FA-8CC8-8B240184D079}" type="pres">
      <dgm:prSet presAssocID="{CE49E7A9-42CA-4319-9256-E8AD9C2BC4A9}" presName="outerComposite" presStyleCnt="0">
        <dgm:presLayoutVars>
          <dgm:chMax val="5"/>
          <dgm:dir/>
          <dgm:resizeHandles val="exact"/>
        </dgm:presLayoutVars>
      </dgm:prSet>
      <dgm:spPr/>
    </dgm:pt>
    <dgm:pt modelId="{10E4EB43-21F4-48C1-BDC1-3581C33A1477}" type="pres">
      <dgm:prSet presAssocID="{CE49E7A9-42CA-4319-9256-E8AD9C2BC4A9}" presName="dummyMaxCanvas" presStyleCnt="0">
        <dgm:presLayoutVars/>
      </dgm:prSet>
      <dgm:spPr/>
    </dgm:pt>
    <dgm:pt modelId="{58AF5B80-AE6E-4D38-9C8A-7F7FFAF0BB33}" type="pres">
      <dgm:prSet presAssocID="{CE49E7A9-42CA-4319-9256-E8AD9C2BC4A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7B318-ABDE-4041-A2D4-8ACCD949F5CB}" type="pres">
      <dgm:prSet presAssocID="{CE49E7A9-42CA-4319-9256-E8AD9C2BC4A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E5CB3-D12C-473F-9EB6-81B9F0144F20}" type="pres">
      <dgm:prSet presAssocID="{CE49E7A9-42CA-4319-9256-E8AD9C2BC4A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DF3B4-913C-456E-985B-45295CCEFCBE}" type="pres">
      <dgm:prSet presAssocID="{CE49E7A9-42CA-4319-9256-E8AD9C2BC4A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955D3-8EB1-4DE4-A7FC-C35F5DCB011F}" type="pres">
      <dgm:prSet presAssocID="{CE49E7A9-42CA-4319-9256-E8AD9C2BC4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226E-3F98-494D-9B88-98C86923A7A0}" type="pres">
      <dgm:prSet presAssocID="{CE49E7A9-42CA-4319-9256-E8AD9C2BC4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D439F-076F-4ECA-91F2-9F73B9356610}" type="pres">
      <dgm:prSet presAssocID="{CE49E7A9-42CA-4319-9256-E8AD9C2BC4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AEB11-BAF9-4505-AE8C-4C46174D7828}" type="pres">
      <dgm:prSet presAssocID="{CE49E7A9-42CA-4319-9256-E8AD9C2BC4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9C35E-1CD4-4B6B-98D8-2D11EE2374DD}" type="pres">
      <dgm:prSet presAssocID="{CE49E7A9-42CA-4319-9256-E8AD9C2BC4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1E8FC-B572-4D2D-ABCA-4046D7AC735B}" type="pres">
      <dgm:prSet presAssocID="{CE49E7A9-42CA-4319-9256-E8AD9C2BC4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FCAD-634B-4751-8EC3-268957137B53}" type="pres">
      <dgm:prSet presAssocID="{CE49E7A9-42CA-4319-9256-E8AD9C2BC4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908C2-0720-4040-8D49-7CC3394572F0}" type="presOf" srcId="{E875B425-CA0F-4E5D-9757-324A7A17F822}" destId="{291DF3B4-913C-456E-985B-45295CCEFCBE}" srcOrd="0" destOrd="0" presId="urn:microsoft.com/office/officeart/2005/8/layout/vProcess5"/>
    <dgm:cxn modelId="{DFBACE3B-AAB3-4BC7-A7C6-459CFF5C2955}" type="presOf" srcId="{1C24FB2A-64AE-4492-B33B-E27FA1098308}" destId="{8971E8FC-B572-4D2D-ABCA-4046D7AC735B}" srcOrd="1" destOrd="0" presId="urn:microsoft.com/office/officeart/2005/8/layout/vProcess5"/>
    <dgm:cxn modelId="{5CE4C198-4AD4-4C03-9AF2-509F1DD3DCEA}" type="presOf" srcId="{ED849024-D642-4F11-A650-82F2030A4669}" destId="{96FD439F-076F-4ECA-91F2-9F73B9356610}" srcOrd="0" destOrd="0" presId="urn:microsoft.com/office/officeart/2005/8/layout/vProcess5"/>
    <dgm:cxn modelId="{7F0A76FF-172B-4DBD-98A3-D98BAF510286}" type="presOf" srcId="{E9721A23-1C2E-4B80-8274-74661A21F204}" destId="{0DDB226E-3F98-494D-9B88-98C86923A7A0}" srcOrd="0" destOrd="0" presId="urn:microsoft.com/office/officeart/2005/8/layout/vProcess5"/>
    <dgm:cxn modelId="{3517738B-3388-4675-B466-EA54BCD24499}" type="presOf" srcId="{93FE075F-E5DE-44EB-BA18-D6A444FBE67A}" destId="{D1E955D3-8EB1-4DE4-A7FC-C35F5DCB011F}" srcOrd="0" destOrd="0" presId="urn:microsoft.com/office/officeart/2005/8/layout/vProcess5"/>
    <dgm:cxn modelId="{09D2162D-C8CF-4408-B023-333C0D96AD63}" type="presOf" srcId="{D5A28137-5B1D-4278-98AF-8308EC6D940F}" destId="{60D9C35E-1CD4-4B6B-98D8-2D11EE2374DD}" srcOrd="1" destOrd="0" presId="urn:microsoft.com/office/officeart/2005/8/layout/vProcess5"/>
    <dgm:cxn modelId="{1CC5138B-E899-469C-AF9D-C24F7A27A033}" type="presOf" srcId="{E875B425-CA0F-4E5D-9757-324A7A17F822}" destId="{CE32FCAD-634B-4751-8EC3-268957137B53}" srcOrd="1" destOrd="0" presId="urn:microsoft.com/office/officeart/2005/8/layout/vProcess5"/>
    <dgm:cxn modelId="{372F2D5B-8B15-4986-959A-742EB37B4FAF}" srcId="{CE49E7A9-42CA-4319-9256-E8AD9C2BC4A9}" destId="{6A37AF49-E17D-42B7-B70A-540E87ADE6BA}" srcOrd="0" destOrd="0" parTransId="{B6FDCC93-7D3D-4F1E-B80E-B43341579681}" sibTransId="{93FE075F-E5DE-44EB-BA18-D6A444FBE67A}"/>
    <dgm:cxn modelId="{8BE2C4E5-0C05-4455-8FAE-B0871A2CD336}" srcId="{CE49E7A9-42CA-4319-9256-E8AD9C2BC4A9}" destId="{E875B425-CA0F-4E5D-9757-324A7A17F822}" srcOrd="3" destOrd="0" parTransId="{E9CC4AD3-0A10-4B9B-A847-D54788C7717C}" sibTransId="{E2B22C09-06F6-4175-9046-748F5F4265F3}"/>
    <dgm:cxn modelId="{2C0E534F-E810-4C4D-A2A9-E91FC83D73C7}" type="presOf" srcId="{6A37AF49-E17D-42B7-B70A-540E87ADE6BA}" destId="{58AF5B80-AE6E-4D38-9C8A-7F7FFAF0BB33}" srcOrd="0" destOrd="0" presId="urn:microsoft.com/office/officeart/2005/8/layout/vProcess5"/>
    <dgm:cxn modelId="{9F33F61A-BB04-4374-9A77-261C5CDEBA0E}" type="presOf" srcId="{CE49E7A9-42CA-4319-9256-E8AD9C2BC4A9}" destId="{EF1F190D-28BF-49FA-8CC8-8B240184D079}" srcOrd="0" destOrd="0" presId="urn:microsoft.com/office/officeart/2005/8/layout/vProcess5"/>
    <dgm:cxn modelId="{7AB610E6-C69E-4DE3-9721-A7004523A3AD}" type="presOf" srcId="{D5A28137-5B1D-4278-98AF-8308EC6D940F}" destId="{9497B318-ABDE-4041-A2D4-8ACCD949F5CB}" srcOrd="0" destOrd="0" presId="urn:microsoft.com/office/officeart/2005/8/layout/vProcess5"/>
    <dgm:cxn modelId="{435B94EC-87DD-4D11-A039-16C1BD2F2320}" type="presOf" srcId="{1C24FB2A-64AE-4492-B33B-E27FA1098308}" destId="{F66E5CB3-D12C-473F-9EB6-81B9F0144F20}" srcOrd="0" destOrd="0" presId="urn:microsoft.com/office/officeart/2005/8/layout/vProcess5"/>
    <dgm:cxn modelId="{2389B557-2938-4638-A3F4-E25E45E01397}" type="presOf" srcId="{6A37AF49-E17D-42B7-B70A-540E87ADE6BA}" destId="{9C0AEB11-BAF9-4505-AE8C-4C46174D7828}" srcOrd="1" destOrd="0" presId="urn:microsoft.com/office/officeart/2005/8/layout/vProcess5"/>
    <dgm:cxn modelId="{0BB7BAA6-101C-4641-B038-F1AD3EE00CE4}" srcId="{CE49E7A9-42CA-4319-9256-E8AD9C2BC4A9}" destId="{1C24FB2A-64AE-4492-B33B-E27FA1098308}" srcOrd="2" destOrd="0" parTransId="{8D6BDE5B-E76A-458D-8B05-5B89FB333C7A}" sibTransId="{ED849024-D642-4F11-A650-82F2030A4669}"/>
    <dgm:cxn modelId="{03CC0BE6-2572-491B-AC78-5329AC77B7A3}" srcId="{CE49E7A9-42CA-4319-9256-E8AD9C2BC4A9}" destId="{D5A28137-5B1D-4278-98AF-8308EC6D940F}" srcOrd="1" destOrd="0" parTransId="{77934BAC-C013-4231-815F-6392DA384CF0}" sibTransId="{E9721A23-1C2E-4B80-8274-74661A21F204}"/>
    <dgm:cxn modelId="{2904CE4C-66D8-455A-908E-17046CB1DBFE}" type="presParOf" srcId="{EF1F190D-28BF-49FA-8CC8-8B240184D079}" destId="{10E4EB43-21F4-48C1-BDC1-3581C33A1477}" srcOrd="0" destOrd="0" presId="urn:microsoft.com/office/officeart/2005/8/layout/vProcess5"/>
    <dgm:cxn modelId="{9827D49B-3C6C-4D6B-B52F-21B0488B36AA}" type="presParOf" srcId="{EF1F190D-28BF-49FA-8CC8-8B240184D079}" destId="{58AF5B80-AE6E-4D38-9C8A-7F7FFAF0BB33}" srcOrd="1" destOrd="0" presId="urn:microsoft.com/office/officeart/2005/8/layout/vProcess5"/>
    <dgm:cxn modelId="{4CAFB513-4E5E-4866-B44F-6E53785FFEA3}" type="presParOf" srcId="{EF1F190D-28BF-49FA-8CC8-8B240184D079}" destId="{9497B318-ABDE-4041-A2D4-8ACCD949F5CB}" srcOrd="2" destOrd="0" presId="urn:microsoft.com/office/officeart/2005/8/layout/vProcess5"/>
    <dgm:cxn modelId="{18EFBFC5-E11A-4114-B864-27D892424B87}" type="presParOf" srcId="{EF1F190D-28BF-49FA-8CC8-8B240184D079}" destId="{F66E5CB3-D12C-473F-9EB6-81B9F0144F20}" srcOrd="3" destOrd="0" presId="urn:microsoft.com/office/officeart/2005/8/layout/vProcess5"/>
    <dgm:cxn modelId="{2C81F926-2842-4EB4-A3C8-C80B0E738280}" type="presParOf" srcId="{EF1F190D-28BF-49FA-8CC8-8B240184D079}" destId="{291DF3B4-913C-456E-985B-45295CCEFCBE}" srcOrd="4" destOrd="0" presId="urn:microsoft.com/office/officeart/2005/8/layout/vProcess5"/>
    <dgm:cxn modelId="{ADE1F661-D36D-41B9-9A36-60E1101F7C05}" type="presParOf" srcId="{EF1F190D-28BF-49FA-8CC8-8B240184D079}" destId="{D1E955D3-8EB1-4DE4-A7FC-C35F5DCB011F}" srcOrd="5" destOrd="0" presId="urn:microsoft.com/office/officeart/2005/8/layout/vProcess5"/>
    <dgm:cxn modelId="{648FEA10-F9AB-4E1B-96CE-2928FC5FED8A}" type="presParOf" srcId="{EF1F190D-28BF-49FA-8CC8-8B240184D079}" destId="{0DDB226E-3F98-494D-9B88-98C86923A7A0}" srcOrd="6" destOrd="0" presId="urn:microsoft.com/office/officeart/2005/8/layout/vProcess5"/>
    <dgm:cxn modelId="{4A48AD31-3080-4CC7-80FD-8825C453CC02}" type="presParOf" srcId="{EF1F190D-28BF-49FA-8CC8-8B240184D079}" destId="{96FD439F-076F-4ECA-91F2-9F73B9356610}" srcOrd="7" destOrd="0" presId="urn:microsoft.com/office/officeart/2005/8/layout/vProcess5"/>
    <dgm:cxn modelId="{D916E1E9-4A3D-4DBA-AA08-59C59CA7FA27}" type="presParOf" srcId="{EF1F190D-28BF-49FA-8CC8-8B240184D079}" destId="{9C0AEB11-BAF9-4505-AE8C-4C46174D7828}" srcOrd="8" destOrd="0" presId="urn:microsoft.com/office/officeart/2005/8/layout/vProcess5"/>
    <dgm:cxn modelId="{C93F1E77-0B54-4C25-891F-3DDC0E07FA41}" type="presParOf" srcId="{EF1F190D-28BF-49FA-8CC8-8B240184D079}" destId="{60D9C35E-1CD4-4B6B-98D8-2D11EE2374DD}" srcOrd="9" destOrd="0" presId="urn:microsoft.com/office/officeart/2005/8/layout/vProcess5"/>
    <dgm:cxn modelId="{36086E64-A084-4805-9A75-A1FB17DC6D64}" type="presParOf" srcId="{EF1F190D-28BF-49FA-8CC8-8B240184D079}" destId="{8971E8FC-B572-4D2D-ABCA-4046D7AC735B}" srcOrd="10" destOrd="0" presId="urn:microsoft.com/office/officeart/2005/8/layout/vProcess5"/>
    <dgm:cxn modelId="{D31518F6-7B09-4C98-9312-2B635BAFE103}" type="presParOf" srcId="{EF1F190D-28BF-49FA-8CC8-8B240184D079}" destId="{CE32FCAD-634B-4751-8EC3-268957137B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F5B80-AE6E-4D38-9C8A-7F7FFAF0BB33}">
      <dsp:nvSpPr>
        <dsp:cNvPr id="0" name=""/>
        <dsp:cNvSpPr/>
      </dsp:nvSpPr>
      <dsp:spPr>
        <a:xfrm>
          <a:off x="0" y="0"/>
          <a:ext cx="7167618" cy="1192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Облачный сервис</a:t>
          </a:r>
          <a:endParaRPr lang="ru-RU" sz="3400" kern="1200" dirty="0"/>
        </a:p>
      </dsp:txBody>
      <dsp:txXfrm>
        <a:off x="34918" y="34918"/>
        <a:ext cx="5780411" cy="1122354"/>
      </dsp:txXfrm>
    </dsp:sp>
    <dsp:sp modelId="{9497B318-ABDE-4041-A2D4-8ACCD949F5CB}">
      <dsp:nvSpPr>
        <dsp:cNvPr id="0" name=""/>
        <dsp:cNvSpPr/>
      </dsp:nvSpPr>
      <dsp:spPr>
        <a:xfrm>
          <a:off x="600288" y="1408952"/>
          <a:ext cx="7167618" cy="1192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Интерфейсы взаимодействия</a:t>
          </a:r>
          <a:endParaRPr lang="ru-RU" sz="3400" kern="1200" dirty="0"/>
        </a:p>
      </dsp:txBody>
      <dsp:txXfrm>
        <a:off x="635206" y="1443870"/>
        <a:ext cx="5722570" cy="1122354"/>
      </dsp:txXfrm>
    </dsp:sp>
    <dsp:sp modelId="{F66E5CB3-D12C-473F-9EB6-81B9F0144F20}">
      <dsp:nvSpPr>
        <dsp:cNvPr id="0" name=""/>
        <dsp:cNvSpPr/>
      </dsp:nvSpPr>
      <dsp:spPr>
        <a:xfrm>
          <a:off x="1191616" y="2817904"/>
          <a:ext cx="7167618" cy="1192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Операционная система</a:t>
          </a:r>
          <a:endParaRPr lang="ru-RU" sz="3400" kern="1200" dirty="0"/>
        </a:p>
      </dsp:txBody>
      <dsp:txXfrm>
        <a:off x="1226534" y="2852822"/>
        <a:ext cx="5731530" cy="1122354"/>
      </dsp:txXfrm>
    </dsp:sp>
    <dsp:sp modelId="{291DF3B4-913C-456E-985B-45295CCEFCBE}">
      <dsp:nvSpPr>
        <dsp:cNvPr id="0" name=""/>
        <dsp:cNvSpPr/>
      </dsp:nvSpPr>
      <dsp:spPr>
        <a:xfrm>
          <a:off x="1791904" y="4226857"/>
          <a:ext cx="7167618" cy="1192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Аппаратное обеспечение</a:t>
          </a:r>
          <a:endParaRPr lang="ru-RU" sz="3400" kern="1200" dirty="0"/>
        </a:p>
      </dsp:txBody>
      <dsp:txXfrm>
        <a:off x="1826822" y="4261775"/>
        <a:ext cx="5722570" cy="1122354"/>
      </dsp:txXfrm>
    </dsp:sp>
    <dsp:sp modelId="{D1E955D3-8EB1-4DE4-A7FC-C35F5DCB011F}">
      <dsp:nvSpPr>
        <dsp:cNvPr id="0" name=""/>
        <dsp:cNvSpPr/>
      </dsp:nvSpPr>
      <dsp:spPr>
        <a:xfrm>
          <a:off x="6392694" y="913109"/>
          <a:ext cx="774923" cy="774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567052" y="913109"/>
        <a:ext cx="426207" cy="583130"/>
      </dsp:txXfrm>
    </dsp:sp>
    <dsp:sp modelId="{0DDB226E-3F98-494D-9B88-98C86923A7A0}">
      <dsp:nvSpPr>
        <dsp:cNvPr id="0" name=""/>
        <dsp:cNvSpPr/>
      </dsp:nvSpPr>
      <dsp:spPr>
        <a:xfrm>
          <a:off x="6992982" y="2322062"/>
          <a:ext cx="774923" cy="774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167340" y="2322062"/>
        <a:ext cx="426207" cy="583130"/>
      </dsp:txXfrm>
    </dsp:sp>
    <dsp:sp modelId="{96FD439F-076F-4ECA-91F2-9F73B9356610}">
      <dsp:nvSpPr>
        <dsp:cNvPr id="0" name=""/>
        <dsp:cNvSpPr/>
      </dsp:nvSpPr>
      <dsp:spPr>
        <a:xfrm>
          <a:off x="7584311" y="3731014"/>
          <a:ext cx="774923" cy="7749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758669" y="3731014"/>
        <a:ext cx="426207" cy="58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66" cy="497046"/>
          </a:xfrm>
          <a:prstGeom prst="rect">
            <a:avLst/>
          </a:prstGeom>
        </p:spPr>
        <p:txBody>
          <a:bodyPr vert="horz" lIns="91486" tIns="45742" rIns="91486" bIns="457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1" y="2"/>
            <a:ext cx="2945766" cy="497046"/>
          </a:xfrm>
          <a:prstGeom prst="rect">
            <a:avLst/>
          </a:prstGeom>
        </p:spPr>
        <p:txBody>
          <a:bodyPr vert="horz" lIns="91486" tIns="45742" rIns="91486" bIns="45742" rtlCol="0"/>
          <a:lstStyle>
            <a:lvl1pPr algn="r">
              <a:defRPr sz="1200"/>
            </a:lvl1pPr>
          </a:lstStyle>
          <a:p>
            <a:fld id="{0BFB3881-736B-4FA7-8A29-1FB40DDD66A6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486" tIns="45742" rIns="91486" bIns="457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1" y="9428005"/>
            <a:ext cx="2945766" cy="497046"/>
          </a:xfrm>
          <a:prstGeom prst="rect">
            <a:avLst/>
          </a:prstGeom>
        </p:spPr>
        <p:txBody>
          <a:bodyPr vert="horz" lIns="91486" tIns="45742" rIns="91486" bIns="45742" rtlCol="0" anchor="b"/>
          <a:lstStyle>
            <a:lvl1pPr algn="r">
              <a:defRPr sz="1200"/>
            </a:lvl1pPr>
          </a:lstStyle>
          <a:p>
            <a:fld id="{46ED268D-6C99-43CA-A4CD-14B911B85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1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055"/>
          </a:xfrm>
          <a:prstGeom prst="rect">
            <a:avLst/>
          </a:prstGeom>
        </p:spPr>
        <p:txBody>
          <a:bodyPr vert="horz" lIns="93222" tIns="46614" rIns="93222" bIns="466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5"/>
          </a:xfrm>
          <a:prstGeom prst="rect">
            <a:avLst/>
          </a:prstGeom>
        </p:spPr>
        <p:txBody>
          <a:bodyPr vert="horz" lIns="93222" tIns="46614" rIns="93222" bIns="46614" rtlCol="0"/>
          <a:lstStyle>
            <a:lvl1pPr algn="r">
              <a:defRPr sz="1200"/>
            </a:lvl1pPr>
          </a:lstStyle>
          <a:p>
            <a:fld id="{A75B2492-7332-409E-B7A0-DB3B9655FCE6}" type="datetimeFigureOut">
              <a:rPr lang="ru-RU" smtClean="0"/>
              <a:pPr/>
              <a:t>06.07.2017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2" tIns="46614" rIns="93222" bIns="466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3222" tIns="46614" rIns="93222" bIns="466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9"/>
            <a:ext cx="2945660" cy="498054"/>
          </a:xfrm>
          <a:prstGeom prst="rect">
            <a:avLst/>
          </a:prstGeom>
        </p:spPr>
        <p:txBody>
          <a:bodyPr vert="horz" lIns="93222" tIns="46614" rIns="93222" bIns="466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9"/>
            <a:ext cx="2945660" cy="498054"/>
          </a:xfrm>
          <a:prstGeom prst="rect">
            <a:avLst/>
          </a:prstGeom>
        </p:spPr>
        <p:txBody>
          <a:bodyPr vert="horz" lIns="93222" tIns="46614" rIns="93222" bIns="46614" rtlCol="0" anchor="b"/>
          <a:lstStyle>
            <a:lvl1pPr algn="r">
              <a:defRPr sz="1200"/>
            </a:lvl1pPr>
          </a:lstStyle>
          <a:p>
            <a:fld id="{9CA2B012-11E2-44C3-B85C-3B329B3DA4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43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04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04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04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04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8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48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56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B012-11E2-44C3-B85C-3B329B3DA4C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228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A93FB-ABC8-4DB8-AF76-B8DFE9B83B0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29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3367372"/>
            <a:ext cx="11328400" cy="541687"/>
          </a:xfrm>
        </p:spPr>
        <p:txBody>
          <a:bodyPr>
            <a:spAutoFit/>
          </a:bodyPr>
          <a:lstStyle>
            <a:lvl1pPr algn="ctr">
              <a:defRPr sz="4400" b="1">
                <a:solidFill>
                  <a:schemeClr val="tx2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4058206"/>
            <a:ext cx="11328400" cy="369332"/>
          </a:xfrm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amsung InterFac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4" name="Group 20"/>
          <p:cNvGrpSpPr/>
          <p:nvPr userDrawn="1"/>
        </p:nvGrpSpPr>
        <p:grpSpPr>
          <a:xfrm>
            <a:off x="10658325" y="6239980"/>
            <a:ext cx="1096347" cy="308498"/>
            <a:chOff x="1212851" y="142876"/>
            <a:chExt cx="2162175" cy="811212"/>
          </a:xfrm>
        </p:grpSpPr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1212851" y="142876"/>
              <a:ext cx="2162175" cy="811212"/>
            </a:xfrm>
            <a:custGeom>
              <a:avLst/>
              <a:gdLst>
                <a:gd name="T0" fmla="*/ 454 w 577"/>
                <a:gd name="T1" fmla="*/ 120 h 216"/>
                <a:gd name="T2" fmla="*/ 454 w 577"/>
                <a:gd name="T3" fmla="*/ 91 h 216"/>
                <a:gd name="T4" fmla="*/ 496 w 577"/>
                <a:gd name="T5" fmla="*/ 91 h 216"/>
                <a:gd name="T6" fmla="*/ 496 w 577"/>
                <a:gd name="T7" fmla="*/ 97 h 216"/>
                <a:gd name="T8" fmla="*/ 481 w 577"/>
                <a:gd name="T9" fmla="*/ 93 h 216"/>
                <a:gd name="T10" fmla="*/ 475 w 577"/>
                <a:gd name="T11" fmla="*/ 87 h 216"/>
                <a:gd name="T12" fmla="*/ 469 w 577"/>
                <a:gd name="T13" fmla="*/ 94 h 216"/>
                <a:gd name="T14" fmla="*/ 469 w 577"/>
                <a:gd name="T15" fmla="*/ 123 h 216"/>
                <a:gd name="T16" fmla="*/ 481 w 577"/>
                <a:gd name="T17" fmla="*/ 123 h 216"/>
                <a:gd name="T18" fmla="*/ 481 w 577"/>
                <a:gd name="T19" fmla="*/ 112 h 216"/>
                <a:gd name="T20" fmla="*/ 475 w 577"/>
                <a:gd name="T21" fmla="*/ 104 h 216"/>
                <a:gd name="T22" fmla="*/ 496 w 577"/>
                <a:gd name="T23" fmla="*/ 120 h 216"/>
                <a:gd name="T24" fmla="*/ 490 w 577"/>
                <a:gd name="T25" fmla="*/ 134 h 216"/>
                <a:gd name="T26" fmla="*/ 275 w 577"/>
                <a:gd name="T27" fmla="*/ 27 h 216"/>
                <a:gd name="T28" fmla="*/ 106 w 577"/>
                <a:gd name="T29" fmla="*/ 76 h 216"/>
                <a:gd name="T30" fmla="*/ 125 w 577"/>
                <a:gd name="T31" fmla="*/ 95 h 216"/>
                <a:gd name="T32" fmla="*/ 111 w 577"/>
                <a:gd name="T33" fmla="*/ 91 h 216"/>
                <a:gd name="T34" fmla="*/ 100 w 577"/>
                <a:gd name="T35" fmla="*/ 90 h 216"/>
                <a:gd name="T36" fmla="*/ 126 w 577"/>
                <a:gd name="T37" fmla="*/ 116 h 216"/>
                <a:gd name="T38" fmla="*/ 106 w 577"/>
                <a:gd name="T39" fmla="*/ 139 h 216"/>
                <a:gd name="T40" fmla="*/ 84 w 577"/>
                <a:gd name="T41" fmla="*/ 118 h 216"/>
                <a:gd name="T42" fmla="*/ 100 w 577"/>
                <a:gd name="T43" fmla="*/ 123 h 216"/>
                <a:gd name="T44" fmla="*/ 112 w 577"/>
                <a:gd name="T45" fmla="*/ 125 h 216"/>
                <a:gd name="T46" fmla="*/ 85 w 577"/>
                <a:gd name="T47" fmla="*/ 97 h 216"/>
                <a:gd name="T48" fmla="*/ 91 w 577"/>
                <a:gd name="T49" fmla="*/ 80 h 216"/>
                <a:gd name="T50" fmla="*/ 303 w 577"/>
                <a:gd name="T51" fmla="*/ 188 h 216"/>
                <a:gd name="T52" fmla="*/ 475 w 577"/>
                <a:gd name="T53" fmla="*/ 138 h 216"/>
                <a:gd name="T54" fmla="*/ 168 w 577"/>
                <a:gd name="T55" fmla="*/ 137 h 216"/>
                <a:gd name="T56" fmla="*/ 152 w 577"/>
                <a:gd name="T57" fmla="*/ 137 h 216"/>
                <a:gd name="T58" fmla="*/ 147 w 577"/>
                <a:gd name="T59" fmla="*/ 78 h 216"/>
                <a:gd name="T60" fmla="*/ 184 w 577"/>
                <a:gd name="T61" fmla="*/ 137 h 216"/>
                <a:gd name="T62" fmla="*/ 247 w 577"/>
                <a:gd name="T63" fmla="*/ 137 h 216"/>
                <a:gd name="T64" fmla="*/ 236 w 577"/>
                <a:gd name="T65" fmla="*/ 137 h 216"/>
                <a:gd name="T66" fmla="*/ 211 w 577"/>
                <a:gd name="T67" fmla="*/ 82 h 216"/>
                <a:gd name="T68" fmla="*/ 196 w 577"/>
                <a:gd name="T69" fmla="*/ 137 h 216"/>
                <a:gd name="T70" fmla="*/ 221 w 577"/>
                <a:gd name="T71" fmla="*/ 78 h 216"/>
                <a:gd name="T72" fmla="*/ 236 w 577"/>
                <a:gd name="T73" fmla="*/ 78 h 216"/>
                <a:gd name="T74" fmla="*/ 261 w 577"/>
                <a:gd name="T75" fmla="*/ 137 h 216"/>
                <a:gd name="T76" fmla="*/ 318 w 577"/>
                <a:gd name="T77" fmla="*/ 126 h 216"/>
                <a:gd name="T78" fmla="*/ 276 w 577"/>
                <a:gd name="T79" fmla="*/ 122 h 216"/>
                <a:gd name="T80" fmla="*/ 291 w 577"/>
                <a:gd name="T81" fmla="*/ 117 h 216"/>
                <a:gd name="T82" fmla="*/ 297 w 577"/>
                <a:gd name="T83" fmla="*/ 128 h 216"/>
                <a:gd name="T84" fmla="*/ 303 w 577"/>
                <a:gd name="T85" fmla="*/ 120 h 216"/>
                <a:gd name="T86" fmla="*/ 276 w 577"/>
                <a:gd name="T87" fmla="*/ 89 h 216"/>
                <a:gd name="T88" fmla="*/ 316 w 577"/>
                <a:gd name="T89" fmla="*/ 91 h 216"/>
                <a:gd name="T90" fmla="*/ 302 w 577"/>
                <a:gd name="T91" fmla="*/ 95 h 216"/>
                <a:gd name="T92" fmla="*/ 297 w 577"/>
                <a:gd name="T93" fmla="*/ 86 h 216"/>
                <a:gd name="T94" fmla="*/ 291 w 577"/>
                <a:gd name="T95" fmla="*/ 93 h 216"/>
                <a:gd name="T96" fmla="*/ 318 w 577"/>
                <a:gd name="T97" fmla="*/ 126 h 216"/>
                <a:gd name="T98" fmla="*/ 352 w 577"/>
                <a:gd name="T99" fmla="*/ 139 h 216"/>
                <a:gd name="T100" fmla="*/ 332 w 577"/>
                <a:gd name="T101" fmla="*/ 120 h 216"/>
                <a:gd name="T102" fmla="*/ 346 w 577"/>
                <a:gd name="T103" fmla="*/ 78 h 216"/>
                <a:gd name="T104" fmla="*/ 347 w 577"/>
                <a:gd name="T105" fmla="*/ 124 h 216"/>
                <a:gd name="T106" fmla="*/ 358 w 577"/>
                <a:gd name="T107" fmla="*/ 124 h 216"/>
                <a:gd name="T108" fmla="*/ 358 w 577"/>
                <a:gd name="T109" fmla="*/ 78 h 216"/>
                <a:gd name="T110" fmla="*/ 373 w 577"/>
                <a:gd name="T111" fmla="*/ 120 h 216"/>
                <a:gd name="T112" fmla="*/ 439 w 577"/>
                <a:gd name="T113" fmla="*/ 136 h 216"/>
                <a:gd name="T114" fmla="*/ 403 w 577"/>
                <a:gd name="T115" fmla="*/ 87 h 216"/>
                <a:gd name="T116" fmla="*/ 389 w 577"/>
                <a:gd name="T117" fmla="*/ 136 h 216"/>
                <a:gd name="T118" fmla="*/ 411 w 577"/>
                <a:gd name="T119" fmla="*/ 78 h 216"/>
                <a:gd name="T120" fmla="*/ 424 w 577"/>
                <a:gd name="T121" fmla="*/ 78 h 216"/>
                <a:gd name="T122" fmla="*/ 439 w 577"/>
                <a:gd name="T123" fmla="*/ 13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" h="216">
                  <a:moveTo>
                    <a:pt x="454" y="123"/>
                  </a:moveTo>
                  <a:cubicBezTo>
                    <a:pt x="454" y="121"/>
                    <a:pt x="454" y="121"/>
                    <a:pt x="454" y="120"/>
                  </a:cubicBezTo>
                  <a:cubicBezTo>
                    <a:pt x="454" y="95"/>
                    <a:pt x="454" y="95"/>
                    <a:pt x="454" y="95"/>
                  </a:cubicBezTo>
                  <a:cubicBezTo>
                    <a:pt x="454" y="94"/>
                    <a:pt x="454" y="92"/>
                    <a:pt x="454" y="91"/>
                  </a:cubicBezTo>
                  <a:cubicBezTo>
                    <a:pt x="456" y="80"/>
                    <a:pt x="465" y="76"/>
                    <a:pt x="475" y="76"/>
                  </a:cubicBezTo>
                  <a:cubicBezTo>
                    <a:pt x="485" y="76"/>
                    <a:pt x="495" y="80"/>
                    <a:pt x="496" y="91"/>
                  </a:cubicBezTo>
                  <a:cubicBezTo>
                    <a:pt x="496" y="93"/>
                    <a:pt x="496" y="95"/>
                    <a:pt x="496" y="95"/>
                  </a:cubicBezTo>
                  <a:cubicBezTo>
                    <a:pt x="496" y="97"/>
                    <a:pt x="496" y="97"/>
                    <a:pt x="496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93"/>
                    <a:pt x="481" y="93"/>
                    <a:pt x="481" y="93"/>
                  </a:cubicBezTo>
                  <a:cubicBezTo>
                    <a:pt x="481" y="93"/>
                    <a:pt x="481" y="92"/>
                    <a:pt x="481" y="91"/>
                  </a:cubicBezTo>
                  <a:cubicBezTo>
                    <a:pt x="481" y="90"/>
                    <a:pt x="479" y="87"/>
                    <a:pt x="475" y="87"/>
                  </a:cubicBezTo>
                  <a:cubicBezTo>
                    <a:pt x="471" y="87"/>
                    <a:pt x="469" y="90"/>
                    <a:pt x="469" y="91"/>
                  </a:cubicBezTo>
                  <a:cubicBezTo>
                    <a:pt x="469" y="92"/>
                    <a:pt x="469" y="93"/>
                    <a:pt x="469" y="94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2"/>
                    <a:pt x="469" y="122"/>
                    <a:pt x="469" y="123"/>
                  </a:cubicBezTo>
                  <a:cubicBezTo>
                    <a:pt x="469" y="125"/>
                    <a:pt x="471" y="127"/>
                    <a:pt x="475" y="127"/>
                  </a:cubicBezTo>
                  <a:cubicBezTo>
                    <a:pt x="479" y="127"/>
                    <a:pt x="481" y="125"/>
                    <a:pt x="481" y="123"/>
                  </a:cubicBezTo>
                  <a:cubicBezTo>
                    <a:pt x="481" y="122"/>
                    <a:pt x="481" y="122"/>
                    <a:pt x="481" y="121"/>
                  </a:cubicBezTo>
                  <a:cubicBezTo>
                    <a:pt x="481" y="112"/>
                    <a:pt x="481" y="112"/>
                    <a:pt x="481" y="112"/>
                  </a:cubicBezTo>
                  <a:cubicBezTo>
                    <a:pt x="475" y="112"/>
                    <a:pt x="475" y="112"/>
                    <a:pt x="475" y="112"/>
                  </a:cubicBezTo>
                  <a:cubicBezTo>
                    <a:pt x="475" y="104"/>
                    <a:pt x="475" y="104"/>
                    <a:pt x="475" y="104"/>
                  </a:cubicBezTo>
                  <a:cubicBezTo>
                    <a:pt x="496" y="104"/>
                    <a:pt x="496" y="104"/>
                    <a:pt x="496" y="104"/>
                  </a:cubicBezTo>
                  <a:cubicBezTo>
                    <a:pt x="496" y="120"/>
                    <a:pt x="496" y="120"/>
                    <a:pt x="496" y="120"/>
                  </a:cubicBezTo>
                  <a:cubicBezTo>
                    <a:pt x="496" y="121"/>
                    <a:pt x="496" y="121"/>
                    <a:pt x="496" y="123"/>
                  </a:cubicBezTo>
                  <a:cubicBezTo>
                    <a:pt x="495" y="128"/>
                    <a:pt x="493" y="132"/>
                    <a:pt x="490" y="134"/>
                  </a:cubicBezTo>
                  <a:cubicBezTo>
                    <a:pt x="545" y="109"/>
                    <a:pt x="577" y="82"/>
                    <a:pt x="573" y="58"/>
                  </a:cubicBezTo>
                  <a:cubicBezTo>
                    <a:pt x="565" y="14"/>
                    <a:pt x="432" y="0"/>
                    <a:pt x="275" y="27"/>
                  </a:cubicBezTo>
                  <a:cubicBezTo>
                    <a:pt x="206" y="39"/>
                    <a:pt x="144" y="57"/>
                    <a:pt x="97" y="77"/>
                  </a:cubicBezTo>
                  <a:cubicBezTo>
                    <a:pt x="100" y="76"/>
                    <a:pt x="103" y="76"/>
                    <a:pt x="106" y="76"/>
                  </a:cubicBezTo>
                  <a:cubicBezTo>
                    <a:pt x="114" y="76"/>
                    <a:pt x="125" y="78"/>
                    <a:pt x="125" y="91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88"/>
                    <a:pt x="109" y="86"/>
                    <a:pt x="105" y="86"/>
                  </a:cubicBezTo>
                  <a:cubicBezTo>
                    <a:pt x="102" y="86"/>
                    <a:pt x="100" y="88"/>
                    <a:pt x="100" y="90"/>
                  </a:cubicBezTo>
                  <a:cubicBezTo>
                    <a:pt x="100" y="91"/>
                    <a:pt x="100" y="92"/>
                    <a:pt x="100" y="93"/>
                  </a:cubicBezTo>
                  <a:cubicBezTo>
                    <a:pt x="102" y="100"/>
                    <a:pt x="124" y="104"/>
                    <a:pt x="126" y="116"/>
                  </a:cubicBezTo>
                  <a:cubicBezTo>
                    <a:pt x="127" y="117"/>
                    <a:pt x="127" y="121"/>
                    <a:pt x="126" y="126"/>
                  </a:cubicBezTo>
                  <a:cubicBezTo>
                    <a:pt x="125" y="136"/>
                    <a:pt x="116" y="139"/>
                    <a:pt x="106" y="139"/>
                  </a:cubicBezTo>
                  <a:cubicBezTo>
                    <a:pt x="95" y="139"/>
                    <a:pt x="84" y="135"/>
                    <a:pt x="84" y="122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0" y="126"/>
                    <a:pt x="102" y="129"/>
                    <a:pt x="106" y="129"/>
                  </a:cubicBezTo>
                  <a:cubicBezTo>
                    <a:pt x="110" y="129"/>
                    <a:pt x="111" y="127"/>
                    <a:pt x="112" y="125"/>
                  </a:cubicBezTo>
                  <a:cubicBezTo>
                    <a:pt x="112" y="123"/>
                    <a:pt x="112" y="122"/>
                    <a:pt x="112" y="120"/>
                  </a:cubicBezTo>
                  <a:cubicBezTo>
                    <a:pt x="109" y="113"/>
                    <a:pt x="88" y="109"/>
                    <a:pt x="85" y="97"/>
                  </a:cubicBezTo>
                  <a:cubicBezTo>
                    <a:pt x="84" y="94"/>
                    <a:pt x="85" y="92"/>
                    <a:pt x="85" y="89"/>
                  </a:cubicBezTo>
                  <a:cubicBezTo>
                    <a:pt x="86" y="85"/>
                    <a:pt x="88" y="82"/>
                    <a:pt x="91" y="80"/>
                  </a:cubicBezTo>
                  <a:cubicBezTo>
                    <a:pt x="34" y="105"/>
                    <a:pt x="0" y="133"/>
                    <a:pt x="4" y="157"/>
                  </a:cubicBezTo>
                  <a:cubicBezTo>
                    <a:pt x="12" y="202"/>
                    <a:pt x="146" y="216"/>
                    <a:pt x="303" y="188"/>
                  </a:cubicBezTo>
                  <a:cubicBezTo>
                    <a:pt x="373" y="176"/>
                    <a:pt x="436" y="158"/>
                    <a:pt x="483" y="137"/>
                  </a:cubicBezTo>
                  <a:cubicBezTo>
                    <a:pt x="481" y="138"/>
                    <a:pt x="478" y="138"/>
                    <a:pt x="475" y="138"/>
                  </a:cubicBezTo>
                  <a:cubicBezTo>
                    <a:pt x="465" y="138"/>
                    <a:pt x="455" y="134"/>
                    <a:pt x="454" y="123"/>
                  </a:cubicBezTo>
                  <a:close/>
                  <a:moveTo>
                    <a:pt x="168" y="137"/>
                  </a:moveTo>
                  <a:cubicBezTo>
                    <a:pt x="160" y="82"/>
                    <a:pt x="160" y="82"/>
                    <a:pt x="160" y="82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84" y="137"/>
                    <a:pt x="184" y="137"/>
                    <a:pt x="184" y="137"/>
                  </a:cubicBezTo>
                  <a:lnTo>
                    <a:pt x="168" y="137"/>
                  </a:lnTo>
                  <a:close/>
                  <a:moveTo>
                    <a:pt x="247" y="137"/>
                  </a:moveTo>
                  <a:cubicBezTo>
                    <a:pt x="246" y="82"/>
                    <a:pt x="246" y="82"/>
                    <a:pt x="246" y="82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9" y="124"/>
                    <a:pt x="229" y="124"/>
                    <a:pt x="229" y="124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1" y="137"/>
                    <a:pt x="261" y="137"/>
                    <a:pt x="261" y="137"/>
                  </a:cubicBezTo>
                  <a:lnTo>
                    <a:pt x="247" y="137"/>
                  </a:lnTo>
                  <a:close/>
                  <a:moveTo>
                    <a:pt x="318" y="126"/>
                  </a:moveTo>
                  <a:cubicBezTo>
                    <a:pt x="316" y="135"/>
                    <a:pt x="307" y="139"/>
                    <a:pt x="297" y="139"/>
                  </a:cubicBezTo>
                  <a:cubicBezTo>
                    <a:pt x="286" y="139"/>
                    <a:pt x="276" y="135"/>
                    <a:pt x="276" y="122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91" y="117"/>
                    <a:pt x="291" y="117"/>
                    <a:pt x="291" y="117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6"/>
                    <a:pt x="294" y="128"/>
                    <a:pt x="297" y="128"/>
                  </a:cubicBezTo>
                  <a:cubicBezTo>
                    <a:pt x="301" y="128"/>
                    <a:pt x="303" y="126"/>
                    <a:pt x="303" y="124"/>
                  </a:cubicBezTo>
                  <a:cubicBezTo>
                    <a:pt x="303" y="123"/>
                    <a:pt x="303" y="122"/>
                    <a:pt x="303" y="120"/>
                  </a:cubicBezTo>
                  <a:cubicBezTo>
                    <a:pt x="300" y="113"/>
                    <a:pt x="279" y="109"/>
                    <a:pt x="277" y="97"/>
                  </a:cubicBezTo>
                  <a:cubicBezTo>
                    <a:pt x="276" y="94"/>
                    <a:pt x="276" y="92"/>
                    <a:pt x="276" y="89"/>
                  </a:cubicBezTo>
                  <a:cubicBezTo>
                    <a:pt x="278" y="80"/>
                    <a:pt x="287" y="76"/>
                    <a:pt x="297" y="76"/>
                  </a:cubicBezTo>
                  <a:cubicBezTo>
                    <a:pt x="305" y="76"/>
                    <a:pt x="316" y="78"/>
                    <a:pt x="316" y="91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88"/>
                    <a:pt x="300" y="86"/>
                    <a:pt x="297" y="86"/>
                  </a:cubicBezTo>
                  <a:cubicBezTo>
                    <a:pt x="293" y="86"/>
                    <a:pt x="292" y="88"/>
                    <a:pt x="291" y="90"/>
                  </a:cubicBezTo>
                  <a:cubicBezTo>
                    <a:pt x="291" y="91"/>
                    <a:pt x="291" y="92"/>
                    <a:pt x="291" y="93"/>
                  </a:cubicBezTo>
                  <a:cubicBezTo>
                    <a:pt x="293" y="100"/>
                    <a:pt x="315" y="104"/>
                    <a:pt x="317" y="116"/>
                  </a:cubicBezTo>
                  <a:cubicBezTo>
                    <a:pt x="318" y="117"/>
                    <a:pt x="318" y="120"/>
                    <a:pt x="318" y="126"/>
                  </a:cubicBezTo>
                  <a:close/>
                  <a:moveTo>
                    <a:pt x="373" y="124"/>
                  </a:moveTo>
                  <a:cubicBezTo>
                    <a:pt x="372" y="135"/>
                    <a:pt x="363" y="139"/>
                    <a:pt x="352" y="139"/>
                  </a:cubicBezTo>
                  <a:cubicBezTo>
                    <a:pt x="341" y="139"/>
                    <a:pt x="333" y="135"/>
                    <a:pt x="332" y="124"/>
                  </a:cubicBezTo>
                  <a:cubicBezTo>
                    <a:pt x="332" y="123"/>
                    <a:pt x="332" y="121"/>
                    <a:pt x="332" y="120"/>
                  </a:cubicBezTo>
                  <a:cubicBezTo>
                    <a:pt x="332" y="78"/>
                    <a:pt x="332" y="78"/>
                    <a:pt x="332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122"/>
                    <a:pt x="346" y="122"/>
                    <a:pt x="346" y="122"/>
                  </a:cubicBezTo>
                  <a:cubicBezTo>
                    <a:pt x="346" y="122"/>
                    <a:pt x="346" y="123"/>
                    <a:pt x="347" y="124"/>
                  </a:cubicBezTo>
                  <a:cubicBezTo>
                    <a:pt x="347" y="125"/>
                    <a:pt x="348" y="128"/>
                    <a:pt x="352" y="128"/>
                  </a:cubicBezTo>
                  <a:cubicBezTo>
                    <a:pt x="356" y="128"/>
                    <a:pt x="358" y="125"/>
                    <a:pt x="358" y="124"/>
                  </a:cubicBezTo>
                  <a:cubicBezTo>
                    <a:pt x="358" y="123"/>
                    <a:pt x="358" y="122"/>
                    <a:pt x="358" y="122"/>
                  </a:cubicBezTo>
                  <a:cubicBezTo>
                    <a:pt x="358" y="78"/>
                    <a:pt x="358" y="78"/>
                    <a:pt x="358" y="78"/>
                  </a:cubicBezTo>
                  <a:cubicBezTo>
                    <a:pt x="373" y="78"/>
                    <a:pt x="373" y="78"/>
                    <a:pt x="373" y="78"/>
                  </a:cubicBezTo>
                  <a:cubicBezTo>
                    <a:pt x="373" y="120"/>
                    <a:pt x="373" y="120"/>
                    <a:pt x="373" y="120"/>
                  </a:cubicBezTo>
                  <a:cubicBezTo>
                    <a:pt x="373" y="121"/>
                    <a:pt x="373" y="123"/>
                    <a:pt x="373" y="124"/>
                  </a:cubicBezTo>
                  <a:close/>
                  <a:moveTo>
                    <a:pt x="439" y="136"/>
                  </a:moveTo>
                  <a:cubicBezTo>
                    <a:pt x="418" y="136"/>
                    <a:pt x="418" y="136"/>
                    <a:pt x="418" y="136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04" y="136"/>
                    <a:pt x="404" y="136"/>
                    <a:pt x="404" y="136"/>
                  </a:cubicBezTo>
                  <a:cubicBezTo>
                    <a:pt x="389" y="136"/>
                    <a:pt x="389" y="136"/>
                    <a:pt x="389" y="136"/>
                  </a:cubicBezTo>
                  <a:cubicBezTo>
                    <a:pt x="389" y="78"/>
                    <a:pt x="389" y="78"/>
                    <a:pt x="389" y="78"/>
                  </a:cubicBezTo>
                  <a:cubicBezTo>
                    <a:pt x="411" y="78"/>
                    <a:pt x="411" y="78"/>
                    <a:pt x="411" y="78"/>
                  </a:cubicBezTo>
                  <a:cubicBezTo>
                    <a:pt x="425" y="125"/>
                    <a:pt x="425" y="125"/>
                    <a:pt x="425" y="125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439" y="78"/>
                    <a:pt x="439" y="78"/>
                    <a:pt x="439" y="78"/>
                  </a:cubicBezTo>
                  <a:lnTo>
                    <a:pt x="439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554163" y="431800"/>
              <a:ext cx="22225" cy="11112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527176" y="428625"/>
              <a:ext cx="161925" cy="236537"/>
            </a:xfrm>
            <a:custGeom>
              <a:avLst/>
              <a:gdLst>
                <a:gd name="T0" fmla="*/ 1 w 43"/>
                <a:gd name="T1" fmla="*/ 13 h 63"/>
                <a:gd name="T2" fmla="*/ 1 w 43"/>
                <a:gd name="T3" fmla="*/ 21 h 63"/>
                <a:gd name="T4" fmla="*/ 28 w 43"/>
                <a:gd name="T5" fmla="*/ 44 h 63"/>
                <a:gd name="T6" fmla="*/ 28 w 43"/>
                <a:gd name="T7" fmla="*/ 49 h 63"/>
                <a:gd name="T8" fmla="*/ 22 w 43"/>
                <a:gd name="T9" fmla="*/ 53 h 63"/>
                <a:gd name="T10" fmla="*/ 16 w 43"/>
                <a:gd name="T11" fmla="*/ 47 h 63"/>
                <a:gd name="T12" fmla="*/ 16 w 43"/>
                <a:gd name="T13" fmla="*/ 42 h 63"/>
                <a:gd name="T14" fmla="*/ 0 w 43"/>
                <a:gd name="T15" fmla="*/ 42 h 63"/>
                <a:gd name="T16" fmla="*/ 0 w 43"/>
                <a:gd name="T17" fmla="*/ 46 h 63"/>
                <a:gd name="T18" fmla="*/ 22 w 43"/>
                <a:gd name="T19" fmla="*/ 63 h 63"/>
                <a:gd name="T20" fmla="*/ 42 w 43"/>
                <a:gd name="T21" fmla="*/ 50 h 63"/>
                <a:gd name="T22" fmla="*/ 42 w 43"/>
                <a:gd name="T23" fmla="*/ 40 h 63"/>
                <a:gd name="T24" fmla="*/ 16 w 43"/>
                <a:gd name="T25" fmla="*/ 17 h 63"/>
                <a:gd name="T26" fmla="*/ 16 w 43"/>
                <a:gd name="T27" fmla="*/ 14 h 63"/>
                <a:gd name="T28" fmla="*/ 21 w 43"/>
                <a:gd name="T29" fmla="*/ 10 h 63"/>
                <a:gd name="T30" fmla="*/ 27 w 43"/>
                <a:gd name="T31" fmla="*/ 15 h 63"/>
                <a:gd name="T32" fmla="*/ 27 w 43"/>
                <a:gd name="T33" fmla="*/ 19 h 63"/>
                <a:gd name="T34" fmla="*/ 41 w 43"/>
                <a:gd name="T35" fmla="*/ 19 h 63"/>
                <a:gd name="T36" fmla="*/ 41 w 43"/>
                <a:gd name="T37" fmla="*/ 15 h 63"/>
                <a:gd name="T38" fmla="*/ 22 w 43"/>
                <a:gd name="T39" fmla="*/ 0 h 63"/>
                <a:gd name="T40" fmla="*/ 13 w 43"/>
                <a:gd name="T41" fmla="*/ 1 h 63"/>
                <a:gd name="T42" fmla="*/ 7 w 43"/>
                <a:gd name="T43" fmla="*/ 4 h 63"/>
                <a:gd name="T44" fmla="*/ 1 w 43"/>
                <a:gd name="T4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63">
                  <a:moveTo>
                    <a:pt x="1" y="13"/>
                  </a:moveTo>
                  <a:cubicBezTo>
                    <a:pt x="1" y="16"/>
                    <a:pt x="0" y="18"/>
                    <a:pt x="1" y="21"/>
                  </a:cubicBezTo>
                  <a:cubicBezTo>
                    <a:pt x="4" y="33"/>
                    <a:pt x="25" y="37"/>
                    <a:pt x="28" y="44"/>
                  </a:cubicBezTo>
                  <a:cubicBezTo>
                    <a:pt x="28" y="46"/>
                    <a:pt x="28" y="47"/>
                    <a:pt x="28" y="49"/>
                  </a:cubicBezTo>
                  <a:cubicBezTo>
                    <a:pt x="27" y="51"/>
                    <a:pt x="26" y="53"/>
                    <a:pt x="22" y="53"/>
                  </a:cubicBezTo>
                  <a:cubicBezTo>
                    <a:pt x="18" y="53"/>
                    <a:pt x="16" y="50"/>
                    <a:pt x="16" y="4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11" y="63"/>
                    <a:pt x="22" y="63"/>
                  </a:cubicBezTo>
                  <a:cubicBezTo>
                    <a:pt x="32" y="63"/>
                    <a:pt x="41" y="60"/>
                    <a:pt x="42" y="50"/>
                  </a:cubicBezTo>
                  <a:cubicBezTo>
                    <a:pt x="43" y="45"/>
                    <a:pt x="43" y="41"/>
                    <a:pt x="42" y="40"/>
                  </a:cubicBezTo>
                  <a:cubicBezTo>
                    <a:pt x="40" y="28"/>
                    <a:pt x="18" y="24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2"/>
                    <a:pt x="18" y="10"/>
                    <a:pt x="21" y="10"/>
                  </a:cubicBezTo>
                  <a:cubicBezTo>
                    <a:pt x="25" y="10"/>
                    <a:pt x="27" y="12"/>
                    <a:pt x="27" y="15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2"/>
                    <a:pt x="30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3"/>
                    <a:pt x="7" y="4"/>
                  </a:cubicBezTo>
                  <a:cubicBezTo>
                    <a:pt x="4" y="6"/>
                    <a:pt x="2" y="9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2247901" y="428625"/>
              <a:ext cx="157163" cy="236537"/>
            </a:xfrm>
            <a:custGeom>
              <a:avLst/>
              <a:gdLst>
                <a:gd name="T0" fmla="*/ 15 w 42"/>
                <a:gd name="T1" fmla="*/ 17 h 63"/>
                <a:gd name="T2" fmla="*/ 15 w 42"/>
                <a:gd name="T3" fmla="*/ 14 h 63"/>
                <a:gd name="T4" fmla="*/ 21 w 42"/>
                <a:gd name="T5" fmla="*/ 10 h 63"/>
                <a:gd name="T6" fmla="*/ 26 w 42"/>
                <a:gd name="T7" fmla="*/ 16 h 63"/>
                <a:gd name="T8" fmla="*/ 26 w 42"/>
                <a:gd name="T9" fmla="*/ 19 h 63"/>
                <a:gd name="T10" fmla="*/ 40 w 42"/>
                <a:gd name="T11" fmla="*/ 19 h 63"/>
                <a:gd name="T12" fmla="*/ 40 w 42"/>
                <a:gd name="T13" fmla="*/ 15 h 63"/>
                <a:gd name="T14" fmla="*/ 21 w 42"/>
                <a:gd name="T15" fmla="*/ 0 h 63"/>
                <a:gd name="T16" fmla="*/ 0 w 42"/>
                <a:gd name="T17" fmla="*/ 13 h 63"/>
                <a:gd name="T18" fmla="*/ 1 w 42"/>
                <a:gd name="T19" fmla="*/ 21 h 63"/>
                <a:gd name="T20" fmla="*/ 27 w 42"/>
                <a:gd name="T21" fmla="*/ 44 h 63"/>
                <a:gd name="T22" fmla="*/ 27 w 42"/>
                <a:gd name="T23" fmla="*/ 48 h 63"/>
                <a:gd name="T24" fmla="*/ 21 w 42"/>
                <a:gd name="T25" fmla="*/ 52 h 63"/>
                <a:gd name="T26" fmla="*/ 15 w 42"/>
                <a:gd name="T27" fmla="*/ 47 h 63"/>
                <a:gd name="T28" fmla="*/ 15 w 42"/>
                <a:gd name="T29" fmla="*/ 41 h 63"/>
                <a:gd name="T30" fmla="*/ 0 w 42"/>
                <a:gd name="T31" fmla="*/ 41 h 63"/>
                <a:gd name="T32" fmla="*/ 0 w 42"/>
                <a:gd name="T33" fmla="*/ 46 h 63"/>
                <a:gd name="T34" fmla="*/ 21 w 42"/>
                <a:gd name="T35" fmla="*/ 63 h 63"/>
                <a:gd name="T36" fmla="*/ 42 w 42"/>
                <a:gd name="T37" fmla="*/ 50 h 63"/>
                <a:gd name="T38" fmla="*/ 41 w 42"/>
                <a:gd name="T39" fmla="*/ 40 h 63"/>
                <a:gd name="T40" fmla="*/ 15 w 42"/>
                <a:gd name="T4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3">
                  <a:moveTo>
                    <a:pt x="15" y="17"/>
                  </a:moveTo>
                  <a:cubicBezTo>
                    <a:pt x="15" y="16"/>
                    <a:pt x="15" y="15"/>
                    <a:pt x="15" y="14"/>
                  </a:cubicBezTo>
                  <a:cubicBezTo>
                    <a:pt x="16" y="12"/>
                    <a:pt x="17" y="10"/>
                    <a:pt x="21" y="10"/>
                  </a:cubicBezTo>
                  <a:cubicBezTo>
                    <a:pt x="24" y="10"/>
                    <a:pt x="26" y="12"/>
                    <a:pt x="26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2"/>
                    <a:pt x="29" y="0"/>
                    <a:pt x="21" y="0"/>
                  </a:cubicBezTo>
                  <a:cubicBezTo>
                    <a:pt x="11" y="0"/>
                    <a:pt x="2" y="4"/>
                    <a:pt x="0" y="13"/>
                  </a:cubicBezTo>
                  <a:cubicBezTo>
                    <a:pt x="0" y="16"/>
                    <a:pt x="0" y="18"/>
                    <a:pt x="1" y="21"/>
                  </a:cubicBezTo>
                  <a:cubicBezTo>
                    <a:pt x="3" y="33"/>
                    <a:pt x="24" y="37"/>
                    <a:pt x="27" y="44"/>
                  </a:cubicBezTo>
                  <a:cubicBezTo>
                    <a:pt x="27" y="46"/>
                    <a:pt x="27" y="47"/>
                    <a:pt x="27" y="48"/>
                  </a:cubicBezTo>
                  <a:cubicBezTo>
                    <a:pt x="27" y="50"/>
                    <a:pt x="25" y="52"/>
                    <a:pt x="21" y="52"/>
                  </a:cubicBezTo>
                  <a:cubicBezTo>
                    <a:pt x="18" y="52"/>
                    <a:pt x="15" y="50"/>
                    <a:pt x="15" y="47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10" y="63"/>
                    <a:pt x="21" y="63"/>
                  </a:cubicBezTo>
                  <a:cubicBezTo>
                    <a:pt x="31" y="63"/>
                    <a:pt x="40" y="59"/>
                    <a:pt x="42" y="50"/>
                  </a:cubicBezTo>
                  <a:cubicBezTo>
                    <a:pt x="42" y="44"/>
                    <a:pt x="42" y="41"/>
                    <a:pt x="41" y="40"/>
                  </a:cubicBezTo>
                  <a:cubicBezTo>
                    <a:pt x="39" y="28"/>
                    <a:pt x="17" y="24"/>
                    <a:pt x="15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671763" y="436563"/>
              <a:ext cx="187325" cy="217487"/>
            </a:xfrm>
            <a:custGeom>
              <a:avLst/>
              <a:gdLst>
                <a:gd name="T0" fmla="*/ 85 w 118"/>
                <a:gd name="T1" fmla="*/ 111 h 137"/>
                <a:gd name="T2" fmla="*/ 51 w 118"/>
                <a:gd name="T3" fmla="*/ 0 h 137"/>
                <a:gd name="T4" fmla="*/ 0 w 118"/>
                <a:gd name="T5" fmla="*/ 0 h 137"/>
                <a:gd name="T6" fmla="*/ 0 w 118"/>
                <a:gd name="T7" fmla="*/ 137 h 137"/>
                <a:gd name="T8" fmla="*/ 35 w 118"/>
                <a:gd name="T9" fmla="*/ 137 h 137"/>
                <a:gd name="T10" fmla="*/ 33 w 118"/>
                <a:gd name="T11" fmla="*/ 21 h 137"/>
                <a:gd name="T12" fmla="*/ 68 w 118"/>
                <a:gd name="T13" fmla="*/ 137 h 137"/>
                <a:gd name="T14" fmla="*/ 118 w 118"/>
                <a:gd name="T15" fmla="*/ 137 h 137"/>
                <a:gd name="T16" fmla="*/ 118 w 118"/>
                <a:gd name="T17" fmla="*/ 0 h 137"/>
                <a:gd name="T18" fmla="*/ 82 w 118"/>
                <a:gd name="T19" fmla="*/ 0 h 137"/>
                <a:gd name="T20" fmla="*/ 85 w 118"/>
                <a:gd name="T21" fmla="*/ 1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37">
                  <a:moveTo>
                    <a:pt x="85" y="1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35" y="137"/>
                  </a:lnTo>
                  <a:lnTo>
                    <a:pt x="33" y="21"/>
                  </a:lnTo>
                  <a:lnTo>
                    <a:pt x="68" y="137"/>
                  </a:lnTo>
                  <a:lnTo>
                    <a:pt x="118" y="137"/>
                  </a:lnTo>
                  <a:lnTo>
                    <a:pt x="118" y="0"/>
                  </a:lnTo>
                  <a:lnTo>
                    <a:pt x="82" y="0"/>
                  </a:lnTo>
                  <a:lnTo>
                    <a:pt x="85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722438" y="436563"/>
              <a:ext cx="179388" cy="220662"/>
            </a:xfrm>
            <a:custGeom>
              <a:avLst/>
              <a:gdLst>
                <a:gd name="T0" fmla="*/ 26 w 113"/>
                <a:gd name="T1" fmla="*/ 0 h 139"/>
                <a:gd name="T2" fmla="*/ 0 w 113"/>
                <a:gd name="T3" fmla="*/ 139 h 139"/>
                <a:gd name="T4" fmla="*/ 38 w 113"/>
                <a:gd name="T5" fmla="*/ 139 h 139"/>
                <a:gd name="T6" fmla="*/ 57 w 113"/>
                <a:gd name="T7" fmla="*/ 9 h 139"/>
                <a:gd name="T8" fmla="*/ 76 w 113"/>
                <a:gd name="T9" fmla="*/ 139 h 139"/>
                <a:gd name="T10" fmla="*/ 113 w 113"/>
                <a:gd name="T11" fmla="*/ 139 h 139"/>
                <a:gd name="T12" fmla="*/ 87 w 113"/>
                <a:gd name="T13" fmla="*/ 0 h 139"/>
                <a:gd name="T14" fmla="*/ 26 w 11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39">
                  <a:moveTo>
                    <a:pt x="26" y="0"/>
                  </a:moveTo>
                  <a:lnTo>
                    <a:pt x="0" y="139"/>
                  </a:lnTo>
                  <a:lnTo>
                    <a:pt x="38" y="139"/>
                  </a:lnTo>
                  <a:lnTo>
                    <a:pt x="57" y="9"/>
                  </a:lnTo>
                  <a:lnTo>
                    <a:pt x="76" y="139"/>
                  </a:lnTo>
                  <a:lnTo>
                    <a:pt x="113" y="139"/>
                  </a:lnTo>
                  <a:lnTo>
                    <a:pt x="8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947863" y="436563"/>
              <a:ext cx="242888" cy="220662"/>
            </a:xfrm>
            <a:custGeom>
              <a:avLst/>
              <a:gdLst>
                <a:gd name="T0" fmla="*/ 94 w 153"/>
                <a:gd name="T1" fmla="*/ 0 h 139"/>
                <a:gd name="T2" fmla="*/ 78 w 153"/>
                <a:gd name="T3" fmla="*/ 108 h 139"/>
                <a:gd name="T4" fmla="*/ 59 w 153"/>
                <a:gd name="T5" fmla="*/ 0 h 139"/>
                <a:gd name="T6" fmla="*/ 2 w 153"/>
                <a:gd name="T7" fmla="*/ 0 h 139"/>
                <a:gd name="T8" fmla="*/ 0 w 153"/>
                <a:gd name="T9" fmla="*/ 139 h 139"/>
                <a:gd name="T10" fmla="*/ 35 w 153"/>
                <a:gd name="T11" fmla="*/ 139 h 139"/>
                <a:gd name="T12" fmla="*/ 35 w 153"/>
                <a:gd name="T13" fmla="*/ 9 h 139"/>
                <a:gd name="T14" fmla="*/ 59 w 153"/>
                <a:gd name="T15" fmla="*/ 139 h 139"/>
                <a:gd name="T16" fmla="*/ 94 w 153"/>
                <a:gd name="T17" fmla="*/ 139 h 139"/>
                <a:gd name="T18" fmla="*/ 118 w 153"/>
                <a:gd name="T19" fmla="*/ 9 h 139"/>
                <a:gd name="T20" fmla="*/ 120 w 153"/>
                <a:gd name="T21" fmla="*/ 139 h 139"/>
                <a:gd name="T22" fmla="*/ 153 w 153"/>
                <a:gd name="T23" fmla="*/ 139 h 139"/>
                <a:gd name="T24" fmla="*/ 151 w 153"/>
                <a:gd name="T25" fmla="*/ 0 h 139"/>
                <a:gd name="T26" fmla="*/ 94 w 153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139">
                  <a:moveTo>
                    <a:pt x="94" y="0"/>
                  </a:moveTo>
                  <a:lnTo>
                    <a:pt x="78" y="108"/>
                  </a:lnTo>
                  <a:lnTo>
                    <a:pt x="59" y="0"/>
                  </a:lnTo>
                  <a:lnTo>
                    <a:pt x="2" y="0"/>
                  </a:lnTo>
                  <a:lnTo>
                    <a:pt x="0" y="139"/>
                  </a:lnTo>
                  <a:lnTo>
                    <a:pt x="35" y="139"/>
                  </a:lnTo>
                  <a:lnTo>
                    <a:pt x="35" y="9"/>
                  </a:lnTo>
                  <a:lnTo>
                    <a:pt x="59" y="139"/>
                  </a:lnTo>
                  <a:lnTo>
                    <a:pt x="94" y="139"/>
                  </a:lnTo>
                  <a:lnTo>
                    <a:pt x="118" y="9"/>
                  </a:lnTo>
                  <a:lnTo>
                    <a:pt x="120" y="139"/>
                  </a:lnTo>
                  <a:lnTo>
                    <a:pt x="153" y="139"/>
                  </a:lnTo>
                  <a:lnTo>
                    <a:pt x="15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29" name="Freeform 13"/>
            <p:cNvSpPr>
              <a:spLocks/>
            </p:cNvSpPr>
            <p:nvPr userDrawn="1"/>
          </p:nvSpPr>
          <p:spPr bwMode="auto">
            <a:xfrm>
              <a:off x="2457451" y="436563"/>
              <a:ext cx="153988" cy="228600"/>
            </a:xfrm>
            <a:custGeom>
              <a:avLst/>
              <a:gdLst>
                <a:gd name="T0" fmla="*/ 41 w 41"/>
                <a:gd name="T1" fmla="*/ 0 h 61"/>
                <a:gd name="T2" fmla="*/ 26 w 41"/>
                <a:gd name="T3" fmla="*/ 0 h 61"/>
                <a:gd name="T4" fmla="*/ 26 w 41"/>
                <a:gd name="T5" fmla="*/ 44 h 61"/>
                <a:gd name="T6" fmla="*/ 26 w 41"/>
                <a:gd name="T7" fmla="*/ 46 h 61"/>
                <a:gd name="T8" fmla="*/ 20 w 41"/>
                <a:gd name="T9" fmla="*/ 50 h 61"/>
                <a:gd name="T10" fmla="*/ 15 w 41"/>
                <a:gd name="T11" fmla="*/ 46 h 61"/>
                <a:gd name="T12" fmla="*/ 14 w 41"/>
                <a:gd name="T13" fmla="*/ 44 h 61"/>
                <a:gd name="T14" fmla="*/ 14 w 41"/>
                <a:gd name="T15" fmla="*/ 0 h 61"/>
                <a:gd name="T16" fmla="*/ 0 w 41"/>
                <a:gd name="T17" fmla="*/ 0 h 61"/>
                <a:gd name="T18" fmla="*/ 0 w 41"/>
                <a:gd name="T19" fmla="*/ 42 h 61"/>
                <a:gd name="T20" fmla="*/ 0 w 41"/>
                <a:gd name="T21" fmla="*/ 46 h 61"/>
                <a:gd name="T22" fmla="*/ 20 w 41"/>
                <a:gd name="T23" fmla="*/ 61 h 61"/>
                <a:gd name="T24" fmla="*/ 41 w 41"/>
                <a:gd name="T25" fmla="*/ 46 h 61"/>
                <a:gd name="T26" fmla="*/ 41 w 41"/>
                <a:gd name="T27" fmla="*/ 42 h 61"/>
                <a:gd name="T28" fmla="*/ 41 w 41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1">
                  <a:moveTo>
                    <a:pt x="4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5"/>
                    <a:pt x="26" y="46"/>
                  </a:cubicBezTo>
                  <a:cubicBezTo>
                    <a:pt x="26" y="47"/>
                    <a:pt x="24" y="50"/>
                    <a:pt x="20" y="50"/>
                  </a:cubicBezTo>
                  <a:cubicBezTo>
                    <a:pt x="16" y="50"/>
                    <a:pt x="15" y="47"/>
                    <a:pt x="15" y="46"/>
                  </a:cubicBezTo>
                  <a:cubicBezTo>
                    <a:pt x="14" y="45"/>
                    <a:pt x="14" y="44"/>
                    <a:pt x="14" y="4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5"/>
                    <a:pt x="0" y="46"/>
                  </a:cubicBezTo>
                  <a:cubicBezTo>
                    <a:pt x="1" y="57"/>
                    <a:pt x="9" y="61"/>
                    <a:pt x="20" y="61"/>
                  </a:cubicBezTo>
                  <a:cubicBezTo>
                    <a:pt x="31" y="61"/>
                    <a:pt x="40" y="57"/>
                    <a:pt x="41" y="46"/>
                  </a:cubicBezTo>
                  <a:cubicBezTo>
                    <a:pt x="41" y="45"/>
                    <a:pt x="41" y="43"/>
                    <a:pt x="41" y="42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022601" y="646113"/>
              <a:ext cx="26988" cy="11112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0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3" y="2"/>
                    <a:pt x="5" y="1"/>
                    <a:pt x="7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  <p:sp>
          <p:nvSpPr>
            <p:cNvPr id="31" name="Freeform 15"/>
            <p:cNvSpPr>
              <a:spLocks/>
            </p:cNvSpPr>
            <p:nvPr userDrawn="1"/>
          </p:nvSpPr>
          <p:spPr bwMode="auto">
            <a:xfrm>
              <a:off x="2914651" y="428625"/>
              <a:ext cx="157163" cy="231775"/>
            </a:xfrm>
            <a:custGeom>
              <a:avLst/>
              <a:gdLst>
                <a:gd name="T0" fmla="*/ 42 w 42"/>
                <a:gd name="T1" fmla="*/ 47 h 62"/>
                <a:gd name="T2" fmla="*/ 42 w 42"/>
                <a:gd name="T3" fmla="*/ 44 h 62"/>
                <a:gd name="T4" fmla="*/ 42 w 42"/>
                <a:gd name="T5" fmla="*/ 28 h 62"/>
                <a:gd name="T6" fmla="*/ 21 w 42"/>
                <a:gd name="T7" fmla="*/ 28 h 62"/>
                <a:gd name="T8" fmla="*/ 21 w 42"/>
                <a:gd name="T9" fmla="*/ 36 h 62"/>
                <a:gd name="T10" fmla="*/ 27 w 42"/>
                <a:gd name="T11" fmla="*/ 36 h 62"/>
                <a:gd name="T12" fmla="*/ 27 w 42"/>
                <a:gd name="T13" fmla="*/ 45 h 62"/>
                <a:gd name="T14" fmla="*/ 27 w 42"/>
                <a:gd name="T15" fmla="*/ 47 h 62"/>
                <a:gd name="T16" fmla="*/ 21 w 42"/>
                <a:gd name="T17" fmla="*/ 51 h 62"/>
                <a:gd name="T18" fmla="*/ 15 w 42"/>
                <a:gd name="T19" fmla="*/ 47 h 62"/>
                <a:gd name="T20" fmla="*/ 15 w 42"/>
                <a:gd name="T21" fmla="*/ 45 h 62"/>
                <a:gd name="T22" fmla="*/ 15 w 42"/>
                <a:gd name="T23" fmla="*/ 18 h 62"/>
                <a:gd name="T24" fmla="*/ 15 w 42"/>
                <a:gd name="T25" fmla="*/ 15 h 62"/>
                <a:gd name="T26" fmla="*/ 21 w 42"/>
                <a:gd name="T27" fmla="*/ 11 h 62"/>
                <a:gd name="T28" fmla="*/ 27 w 42"/>
                <a:gd name="T29" fmla="*/ 15 h 62"/>
                <a:gd name="T30" fmla="*/ 27 w 42"/>
                <a:gd name="T31" fmla="*/ 17 h 62"/>
                <a:gd name="T32" fmla="*/ 27 w 42"/>
                <a:gd name="T33" fmla="*/ 21 h 62"/>
                <a:gd name="T34" fmla="*/ 42 w 42"/>
                <a:gd name="T35" fmla="*/ 21 h 62"/>
                <a:gd name="T36" fmla="*/ 42 w 42"/>
                <a:gd name="T37" fmla="*/ 19 h 62"/>
                <a:gd name="T38" fmla="*/ 42 w 42"/>
                <a:gd name="T39" fmla="*/ 15 h 62"/>
                <a:gd name="T40" fmla="*/ 21 w 42"/>
                <a:gd name="T41" fmla="*/ 0 h 62"/>
                <a:gd name="T42" fmla="*/ 0 w 42"/>
                <a:gd name="T43" fmla="*/ 15 h 62"/>
                <a:gd name="T44" fmla="*/ 0 w 42"/>
                <a:gd name="T45" fmla="*/ 19 h 62"/>
                <a:gd name="T46" fmla="*/ 0 w 42"/>
                <a:gd name="T47" fmla="*/ 44 h 62"/>
                <a:gd name="T48" fmla="*/ 0 w 42"/>
                <a:gd name="T49" fmla="*/ 47 h 62"/>
                <a:gd name="T50" fmla="*/ 21 w 42"/>
                <a:gd name="T51" fmla="*/ 62 h 62"/>
                <a:gd name="T52" fmla="*/ 29 w 42"/>
                <a:gd name="T53" fmla="*/ 61 h 62"/>
                <a:gd name="T54" fmla="*/ 36 w 42"/>
                <a:gd name="T55" fmla="*/ 58 h 62"/>
                <a:gd name="T56" fmla="*/ 42 w 42"/>
                <a:gd name="T57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62">
                  <a:moveTo>
                    <a:pt x="42" y="47"/>
                  </a:moveTo>
                  <a:cubicBezTo>
                    <a:pt x="42" y="45"/>
                    <a:pt x="42" y="45"/>
                    <a:pt x="42" y="4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7"/>
                  </a:cubicBezTo>
                  <a:cubicBezTo>
                    <a:pt x="27" y="49"/>
                    <a:pt x="25" y="51"/>
                    <a:pt x="21" y="51"/>
                  </a:cubicBezTo>
                  <a:cubicBezTo>
                    <a:pt x="17" y="51"/>
                    <a:pt x="15" y="49"/>
                    <a:pt x="15" y="47"/>
                  </a:cubicBezTo>
                  <a:cubicBezTo>
                    <a:pt x="15" y="46"/>
                    <a:pt x="15" y="46"/>
                    <a:pt x="15" y="4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4"/>
                    <a:pt x="17" y="11"/>
                    <a:pt x="21" y="11"/>
                  </a:cubicBezTo>
                  <a:cubicBezTo>
                    <a:pt x="25" y="11"/>
                    <a:pt x="27" y="14"/>
                    <a:pt x="27" y="15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7"/>
                    <a:pt x="42" y="15"/>
                  </a:cubicBezTo>
                  <a:cubicBezTo>
                    <a:pt x="41" y="4"/>
                    <a:pt x="31" y="0"/>
                    <a:pt x="21" y="0"/>
                  </a:cubicBezTo>
                  <a:cubicBezTo>
                    <a:pt x="11" y="0"/>
                    <a:pt x="2" y="4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7"/>
                  </a:cubicBezTo>
                  <a:cubicBezTo>
                    <a:pt x="1" y="58"/>
                    <a:pt x="11" y="62"/>
                    <a:pt x="21" y="62"/>
                  </a:cubicBezTo>
                  <a:cubicBezTo>
                    <a:pt x="24" y="62"/>
                    <a:pt x="27" y="62"/>
                    <a:pt x="29" y="61"/>
                  </a:cubicBezTo>
                  <a:cubicBezTo>
                    <a:pt x="31" y="60"/>
                    <a:pt x="33" y="59"/>
                    <a:pt x="36" y="58"/>
                  </a:cubicBezTo>
                  <a:cubicBezTo>
                    <a:pt x="39" y="56"/>
                    <a:pt x="41" y="52"/>
                    <a:pt x="4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latin typeface="Samsung InterFace" pitchFamily="34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18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3" y="1412876"/>
            <a:ext cx="2688167" cy="184665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12587" y="1412876"/>
            <a:ext cx="2688167" cy="184665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1254" y="1412876"/>
            <a:ext cx="2688167" cy="184665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72038" y="1412876"/>
            <a:ext cx="2688167" cy="184665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6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196" y="1916832"/>
            <a:ext cx="268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28196" y="1413413"/>
            <a:ext cx="268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12751" y="1413413"/>
            <a:ext cx="268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417" y="1413413"/>
            <a:ext cx="268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072033" y="1413413"/>
            <a:ext cx="268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312751" y="1916832"/>
            <a:ext cx="268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91417" y="1916832"/>
            <a:ext cx="268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075972" y="1916832"/>
            <a:ext cx="268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5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Samsung InterFac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464188"/>
            <a:ext cx="10363200" cy="664797"/>
          </a:xfrm>
        </p:spPr>
        <p:txBody>
          <a:bodyPr anchor="t"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904854"/>
            <a:ext cx="10363200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275105" y="4316258"/>
            <a:ext cx="2472399" cy="2541747"/>
          </a:xfrm>
        </p:spPr>
        <p:txBody>
          <a:bodyPr/>
          <a:lstStyle>
            <a:lvl1pPr marL="0" indent="0" algn="r">
              <a:buNone/>
              <a:defRPr sz="16600" b="1">
                <a:solidFill>
                  <a:schemeClr val="tx2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2060850"/>
            <a:ext cx="10363200" cy="430887"/>
          </a:xfrm>
        </p:spPr>
        <p:txBody>
          <a:bodyPr/>
          <a:lstStyle>
            <a:lvl1pPr>
              <a:defRPr lang="en-GB" sz="2800" b="1" kern="1200" cap="all" baseline="0" dirty="0">
                <a:solidFill>
                  <a:schemeClr val="bg1"/>
                </a:solidFill>
                <a:latin typeface="Samsung InterFace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Section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3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Samsung InterFac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464188"/>
            <a:ext cx="10363200" cy="664797"/>
          </a:xfrm>
        </p:spPr>
        <p:txBody>
          <a:bodyPr anchor="t"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904854"/>
            <a:ext cx="10363200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rgbClr val="6459C4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294075" y="4303460"/>
            <a:ext cx="2472399" cy="2554545"/>
          </a:xfrm>
        </p:spPr>
        <p:txBody>
          <a:bodyPr/>
          <a:lstStyle>
            <a:lvl1pPr marL="0" indent="0" algn="r">
              <a:buNone/>
              <a:defRPr sz="16600" b="1">
                <a:solidFill>
                  <a:schemeClr val="accent2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2060850"/>
            <a:ext cx="10363200" cy="430887"/>
          </a:xfrm>
        </p:spPr>
        <p:txBody>
          <a:bodyPr/>
          <a:lstStyle>
            <a:lvl1pPr>
              <a:defRPr lang="en-GB" sz="2800" b="1" kern="1200" cap="all" baseline="0" dirty="0">
                <a:solidFill>
                  <a:schemeClr val="bg1"/>
                </a:solidFill>
                <a:latin typeface="Samsung InterFace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Section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1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F64"/>
              </a:gs>
              <a:gs pos="100000">
                <a:srgbClr val="00AF3F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FFFFFF"/>
              </a:solidFill>
              <a:latin typeface="Samsung InterFace" pitchFamily="34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464188"/>
            <a:ext cx="10363200" cy="664797"/>
          </a:xfrm>
        </p:spPr>
        <p:txBody>
          <a:bodyPr anchor="t"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904854"/>
            <a:ext cx="10363200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rgbClr val="00AF3F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294075" y="4303460"/>
            <a:ext cx="2472399" cy="2554545"/>
          </a:xfrm>
        </p:spPr>
        <p:txBody>
          <a:bodyPr/>
          <a:lstStyle>
            <a:lvl1pPr marL="0" indent="0" algn="r">
              <a:buNone/>
              <a:defRPr sz="16600" b="1">
                <a:solidFill>
                  <a:srgbClr val="007F64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2060850"/>
            <a:ext cx="10363200" cy="430887"/>
          </a:xfrm>
        </p:spPr>
        <p:txBody>
          <a:bodyPr/>
          <a:lstStyle>
            <a:lvl1pPr>
              <a:defRPr lang="en-GB" sz="2800" b="1" kern="1200" cap="all" baseline="0" dirty="0">
                <a:solidFill>
                  <a:schemeClr val="bg1"/>
                </a:solidFill>
                <a:latin typeface="Samsung InterFace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Section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9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D1B3D"/>
              </a:gs>
              <a:gs pos="100000">
                <a:srgbClr val="CD202C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FFFFFF"/>
              </a:solidFill>
              <a:latin typeface="Samsung InterFace" pitchFamily="34" charset="0"/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464188"/>
            <a:ext cx="10363200" cy="664797"/>
          </a:xfrm>
        </p:spPr>
        <p:txBody>
          <a:bodyPr anchor="t"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904854"/>
            <a:ext cx="10363200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rgbClr val="CD202C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294075" y="4303460"/>
            <a:ext cx="2472399" cy="2554545"/>
          </a:xfrm>
        </p:spPr>
        <p:txBody>
          <a:bodyPr/>
          <a:lstStyle>
            <a:lvl1pPr marL="0" indent="0" algn="r">
              <a:buNone/>
              <a:defRPr sz="16600" b="1">
                <a:solidFill>
                  <a:srgbClr val="8D1B3D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2060850"/>
            <a:ext cx="10363200" cy="430887"/>
          </a:xfrm>
        </p:spPr>
        <p:txBody>
          <a:bodyPr/>
          <a:lstStyle>
            <a:lvl1pPr>
              <a:defRPr lang="en-GB" sz="2800" b="1" kern="1200" cap="all" baseline="0" dirty="0">
                <a:solidFill>
                  <a:schemeClr val="bg1"/>
                </a:solidFill>
                <a:latin typeface="Samsung InterFace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Section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02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57"/>
          <p:cNvSpPr/>
          <p:nvPr userDrawn="1"/>
        </p:nvSpPr>
        <p:spPr>
          <a:xfrm>
            <a:off x="435145" y="1628801"/>
            <a:ext cx="11321719" cy="4896544"/>
          </a:xfrm>
          <a:prstGeom prst="roundRect">
            <a:avLst>
              <a:gd name="adj" fmla="val 1387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</p:spPr>
        <p:txBody>
          <a:bodyPr wrap="square" lIns="54000" tIns="54000" rIns="54000" bIns="54000" rtlCol="0" anchor="ctr">
            <a:noAutofit/>
          </a:bodyPr>
          <a:lstStyle/>
          <a:p>
            <a:pPr algn="ctr"/>
            <a:endParaRPr lang="en-US" altLang="ko-KR" dirty="0">
              <a:solidFill>
                <a:prstClr val="black"/>
              </a:solidFill>
              <a:latin typeface="Samsung InterFace" pitchFamily="34" charset="0"/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5790402"/>
            <a:ext cx="7968885" cy="590931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4077077"/>
            <a:ext cx="7968885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4328" y="4473116"/>
            <a:ext cx="2208245" cy="2123658"/>
          </a:xfrm>
        </p:spPr>
        <p:txBody>
          <a:bodyPr/>
          <a:lstStyle>
            <a:lvl1pPr marL="0" indent="0" algn="r">
              <a:buNone/>
              <a:defRPr sz="13800" b="1">
                <a:solidFill>
                  <a:schemeClr val="tx2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8340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57"/>
          <p:cNvSpPr/>
          <p:nvPr userDrawn="1"/>
        </p:nvSpPr>
        <p:spPr>
          <a:xfrm>
            <a:off x="435145" y="1628801"/>
            <a:ext cx="11321719" cy="4896544"/>
          </a:xfrm>
          <a:prstGeom prst="roundRect">
            <a:avLst>
              <a:gd name="adj" fmla="val 13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rgbClr val="FFFFFF"/>
              </a:solidFill>
              <a:latin typeface="Samsung InterFace" pitchFamily="34" charset="0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5790402"/>
            <a:ext cx="7968885" cy="590931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4077077"/>
            <a:ext cx="7968885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4328" y="4473116"/>
            <a:ext cx="2208245" cy="2123658"/>
          </a:xfrm>
        </p:spPr>
        <p:txBody>
          <a:bodyPr/>
          <a:lstStyle>
            <a:lvl1pPr marL="0" indent="0" algn="r">
              <a:buNone/>
              <a:defRPr sz="13800" b="1">
                <a:solidFill>
                  <a:schemeClr val="accent2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43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57"/>
          <p:cNvSpPr/>
          <p:nvPr userDrawn="1"/>
        </p:nvSpPr>
        <p:spPr>
          <a:xfrm>
            <a:off x="435145" y="1628801"/>
            <a:ext cx="11321719" cy="4896544"/>
          </a:xfrm>
          <a:prstGeom prst="roundRect">
            <a:avLst>
              <a:gd name="adj" fmla="val 1387"/>
            </a:avLst>
          </a:prstGeom>
          <a:gradFill flip="none" rotWithShape="1">
            <a:gsLst>
              <a:gs pos="0">
                <a:srgbClr val="007F64"/>
              </a:gs>
              <a:gs pos="100000">
                <a:srgbClr val="00AF3F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altLang="ko-KR" kern="0" dirty="0">
              <a:solidFill>
                <a:srgbClr val="FFFFFF"/>
              </a:solidFill>
              <a:latin typeface="Samsung InterFace" pitchFamily="34" charset="0"/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5790402"/>
            <a:ext cx="7968885" cy="590931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4077077"/>
            <a:ext cx="7968885" cy="492443"/>
          </a:xfrm>
        </p:spPr>
        <p:txBody>
          <a:bodyPr anchor="b"/>
          <a:lstStyle>
            <a:lvl1pPr marL="0" indent="0">
              <a:buNone/>
              <a:defRPr lang="en-US" sz="3200" kern="1200" baseline="0" dirty="0" smtClean="0">
                <a:solidFill>
                  <a:srgbClr val="00AF3F"/>
                </a:solidFill>
                <a:latin typeface="Samsung InterFace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4328" y="4473116"/>
            <a:ext cx="2208245" cy="2123658"/>
          </a:xfrm>
        </p:spPr>
        <p:txBody>
          <a:bodyPr/>
          <a:lstStyle>
            <a:lvl1pPr marL="0" indent="0" algn="r">
              <a:buNone/>
              <a:defRPr sz="13800" b="1">
                <a:solidFill>
                  <a:srgbClr val="007F64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4826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57"/>
          <p:cNvSpPr/>
          <p:nvPr userDrawn="1"/>
        </p:nvSpPr>
        <p:spPr>
          <a:xfrm>
            <a:off x="435145" y="1628801"/>
            <a:ext cx="11321719" cy="4896544"/>
          </a:xfrm>
          <a:prstGeom prst="roundRect">
            <a:avLst>
              <a:gd name="adj" fmla="val 1387"/>
            </a:avLst>
          </a:prstGeom>
          <a:gradFill flip="none" rotWithShape="1">
            <a:gsLst>
              <a:gs pos="0">
                <a:srgbClr val="8D1B3D"/>
              </a:gs>
              <a:gs pos="100000">
                <a:srgbClr val="CD202C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altLang="ko-KR" kern="0" dirty="0">
              <a:solidFill>
                <a:srgbClr val="FFFFFF"/>
              </a:solidFill>
              <a:latin typeface="Samsung InterFace" pitchFamily="34" charset="0"/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5790402"/>
            <a:ext cx="7968885" cy="590931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4077077"/>
            <a:ext cx="7968885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rgbClr val="CD202C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4328" y="4473116"/>
            <a:ext cx="2208245" cy="2123658"/>
          </a:xfrm>
        </p:spPr>
        <p:txBody>
          <a:bodyPr/>
          <a:lstStyle>
            <a:lvl1pPr marL="0" indent="0" algn="r">
              <a:buNone/>
              <a:defRPr sz="13800" b="1">
                <a:solidFill>
                  <a:srgbClr val="8D1B3D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4543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57"/>
          <p:cNvSpPr/>
          <p:nvPr userDrawn="1"/>
        </p:nvSpPr>
        <p:spPr>
          <a:xfrm>
            <a:off x="435145" y="1628801"/>
            <a:ext cx="11321719" cy="4896544"/>
          </a:xfrm>
          <a:prstGeom prst="roundRect">
            <a:avLst>
              <a:gd name="adj" fmla="val 1387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altLang="ko-KR" kern="0" dirty="0">
              <a:solidFill>
                <a:srgbClr val="FFFFFF"/>
              </a:solidFill>
              <a:latin typeface="Samsung InterFace" pitchFamily="34" charset="0"/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5790402"/>
            <a:ext cx="7968885" cy="590931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4077077"/>
            <a:ext cx="7968885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4328" y="4473116"/>
            <a:ext cx="2208245" cy="2123658"/>
          </a:xfrm>
        </p:spPr>
        <p:txBody>
          <a:bodyPr/>
          <a:lstStyle>
            <a:lvl1pPr marL="0" indent="0" algn="r">
              <a:buNone/>
              <a:defRPr sz="13800" b="1">
                <a:solidFill>
                  <a:schemeClr val="bg2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3222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57"/>
          <p:cNvSpPr/>
          <p:nvPr userDrawn="1"/>
        </p:nvSpPr>
        <p:spPr>
          <a:xfrm>
            <a:off x="435145" y="1628801"/>
            <a:ext cx="11321719" cy="4896544"/>
          </a:xfrm>
          <a:prstGeom prst="roundRect">
            <a:avLst>
              <a:gd name="adj" fmla="val 1387"/>
            </a:avLst>
          </a:prstGeom>
          <a:gradFill flip="none" rotWithShape="1">
            <a:gsLst>
              <a:gs pos="0">
                <a:srgbClr val="CD202C"/>
              </a:gs>
              <a:gs pos="100000">
                <a:srgbClr val="FFA02F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altLang="ko-KR" kern="0" dirty="0">
              <a:solidFill>
                <a:srgbClr val="FFFFFF"/>
              </a:solidFill>
              <a:latin typeface="Samsung InterFace" pitchFamily="34" charset="0"/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5790402"/>
            <a:ext cx="7968885" cy="590931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Samsung InterFace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5413" y="4077077"/>
            <a:ext cx="7968885" cy="492443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rgbClr val="FFA02F"/>
                </a:solidFill>
                <a:latin typeface="Samsung InterFace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024328" y="4473116"/>
            <a:ext cx="2208245" cy="2123658"/>
          </a:xfrm>
        </p:spPr>
        <p:txBody>
          <a:bodyPr/>
          <a:lstStyle>
            <a:lvl1pPr marL="0" indent="0" algn="r">
              <a:buNone/>
              <a:defRPr sz="13800" b="1">
                <a:solidFill>
                  <a:srgbClr val="CD202C"/>
                </a:solidFill>
                <a:latin typeface="Samsung InterFace" pitchFamily="34" charset="0"/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5912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7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3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/>
          <p:nvPr userDrawn="1"/>
        </p:nvGrpSpPr>
        <p:grpSpPr>
          <a:xfrm>
            <a:off x="426195" y="632278"/>
            <a:ext cx="11376989" cy="5821058"/>
            <a:chOff x="647699" y="990600"/>
            <a:chExt cx="12004676" cy="8153470"/>
          </a:xfrm>
        </p:grpSpPr>
        <p:sp>
          <p:nvSpPr>
            <p:cNvPr id="9" name="Line 1"/>
            <p:cNvSpPr>
              <a:spLocks noChangeShapeType="1"/>
            </p:cNvSpPr>
            <p:nvPr userDrawn="1"/>
          </p:nvSpPr>
          <p:spPr bwMode="auto">
            <a:xfrm>
              <a:off x="647700" y="990600"/>
              <a:ext cx="12004675" cy="0"/>
            </a:xfrm>
            <a:prstGeom prst="line">
              <a:avLst/>
            </a:prstGeom>
            <a:noFill/>
            <a:ln w="31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latinLnBrk="1"/>
              <a:endParaRPr lang="ko-KR" altLang="en-US" dirty="0">
                <a:solidFill>
                  <a:prstClr val="black"/>
                </a:solidFill>
                <a:ea typeface="굴림" pitchFamily="50" charset="-127"/>
              </a:endParaRPr>
            </a:p>
          </p:txBody>
        </p:sp>
        <p:sp>
          <p:nvSpPr>
            <p:cNvPr id="10" name="Line 2"/>
            <p:cNvSpPr>
              <a:spLocks noChangeShapeType="1"/>
            </p:cNvSpPr>
            <p:nvPr userDrawn="1"/>
          </p:nvSpPr>
          <p:spPr bwMode="auto">
            <a:xfrm>
              <a:off x="647699" y="9144070"/>
              <a:ext cx="12004676" cy="0"/>
            </a:xfrm>
            <a:prstGeom prst="line">
              <a:avLst/>
            </a:prstGeom>
            <a:noFill/>
            <a:ln w="3175" cap="flat" cmpd="sng">
              <a:solidFill>
                <a:srgbClr val="18181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latinLnBrk="1"/>
              <a:endParaRPr lang="ko-KR" altLang="en-US" dirty="0">
                <a:solidFill>
                  <a:prstClr val="black"/>
                </a:solidFill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67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 userDrawn="1"/>
        </p:nvSpPr>
        <p:spPr bwMode="auto">
          <a:xfrm>
            <a:off x="1723692" y="6528790"/>
            <a:ext cx="8744625" cy="3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5" tIns="45604" rIns="91195" bIns="45604" numCol="1" anchor="ctr" anchorCtr="0" compatLnSpc="1">
            <a:prstTxWarp prst="textNoShape">
              <a:avLst/>
            </a:prstTxWarp>
          </a:bodyPr>
          <a:lstStyle>
            <a:lvl1pPr algn="ctr" defTabSz="4559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59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59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59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59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321066" algn="ctr" defTabSz="4559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642137" algn="ctr" defTabSz="4559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963205" algn="ctr" defTabSz="4559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284273" algn="ctr" defTabSz="4559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58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prstClr val="black">
                    <a:tint val="75000"/>
                  </a:prstClr>
                </a:solidFill>
              </a:rPr>
              <a:t>ⓒ Samsung Electronics. All Rights Reserved. Confidential and Proprietary</a:t>
            </a:r>
            <a:endParaRPr lang="fr-FR" altLang="ko-KR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1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1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2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3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1412875"/>
            <a:ext cx="11328400" cy="156966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5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/>
          <a:lstStyle/>
          <a:p>
            <a:fld id="{FA15C01E-9D8E-BD4E-835B-8E0DBE5C4A06}" type="datetime1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4496" y="6356397"/>
            <a:ext cx="2351073" cy="365125"/>
          </a:xfrm>
          <a:prstGeom prst="rect">
            <a:avLst/>
          </a:prstGeom>
        </p:spPr>
        <p:txBody>
          <a:bodyPr/>
          <a:lstStyle/>
          <a:p>
            <a:fld id="{BCB1E3CA-7847-9447-9D83-3CFBFA742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9840932" y="6492882"/>
            <a:ext cx="235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굴림" panose="020B0600000101010101" pitchFamily="50" charset="-127"/>
              </a:defRPr>
            </a:lvl1pPr>
          </a:lstStyle>
          <a:p>
            <a:fld id="{60924541-7EE8-4344-B88E-505B24F1C2F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/13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9840932" y="6492882"/>
            <a:ext cx="235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굴림" panose="020B0600000101010101" pitchFamily="50" charset="-127"/>
              </a:defRPr>
            </a:lvl1pPr>
          </a:lstStyle>
          <a:p>
            <a:fld id="{60924541-7EE8-4344-B88E-505B24F1C2F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/13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60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673600" y="6410356"/>
            <a:ext cx="28448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F3CECD92-E4AC-4E46-9CCC-4C8E5DFB50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288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mitage Main 250 v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47" y="290066"/>
            <a:ext cx="11062649" cy="528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8884693" y="6260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B3071B5-5F68-4AA9-A1AC-641560207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mitage Main 250 v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47" y="290066"/>
            <a:ext cx="11062649" cy="528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8884693" y="6260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B3071B5-5F68-4AA9-A1AC-641560207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2"/>
          <p:cNvSpPr>
            <a:spLocks noGrp="1"/>
          </p:cNvSpPr>
          <p:nvPr>
            <p:ph idx="13" hasCustomPrompt="1"/>
          </p:nvPr>
        </p:nvSpPr>
        <p:spPr>
          <a:xfrm>
            <a:off x="335361" y="908722"/>
            <a:ext cx="11617291" cy="5583135"/>
          </a:xfrm>
          <a:prstGeom prst="rect">
            <a:avLst/>
          </a:prstGeom>
        </p:spPr>
        <p:txBody>
          <a:bodyPr lIns="107287" tIns="53643" rIns="107287" bIns="53643"/>
          <a:lstStyle>
            <a:lvl1pPr marL="311057" indent="-311057">
              <a:lnSpc>
                <a:spcPct val="160000"/>
              </a:lnSpc>
              <a:spcBef>
                <a:spcPts val="0"/>
              </a:spcBef>
              <a:buSzPct val="110000"/>
              <a:buFontTx/>
              <a:buBlip>
                <a:blip r:embed="rId3"/>
              </a:buBlip>
              <a:defRPr sz="21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2311" indent="-234689">
              <a:lnSpc>
                <a:spcPct val="160000"/>
              </a:lnSpc>
              <a:spcBef>
                <a:spcPts val="0"/>
              </a:spcBef>
              <a:buSzPct val="110000"/>
              <a:buFont typeface="맑은 고딕" panose="020B0503020000020004" pitchFamily="50" charset="-127"/>
              <a:buChar char="-"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176" indent="-178811">
              <a:lnSpc>
                <a:spcPct val="160000"/>
              </a:lnSpc>
              <a:spcBef>
                <a:spcPts val="0"/>
              </a:spcBef>
              <a:buSzPct val="11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3765" indent="-208613">
              <a:defRPr sz="1600"/>
            </a:lvl4pPr>
          </a:lstStyle>
          <a:p>
            <a:pPr lvl="0"/>
            <a:r>
              <a:rPr lang="en-US" altLang="ko-KR" dirty="0" smtClean="0"/>
              <a:t>Master Text Style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Third</a:t>
            </a:r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7777" y="234941"/>
            <a:ext cx="11644875" cy="52976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l">
              <a:defRPr kumimoji="0" lang="ko-KR" altLang="en-US" sz="33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삼성긴고딕OTF Medium" pitchFamily="34" charset="-127"/>
                <a:cs typeface="Arial" panose="020B060402020202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27068" y="6579410"/>
            <a:ext cx="1422400" cy="233603"/>
          </a:xfrm>
          <a:prstGeom prst="rect">
            <a:avLst/>
          </a:prstGeom>
        </p:spPr>
        <p:txBody>
          <a:bodyPr lIns="107287" tIns="53643" rIns="107287" bIns="53643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1CB6D96-E065-46D7-BFC0-473F3D5B23B3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/ 3</a:t>
            </a:r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6869" y="6590811"/>
            <a:ext cx="4740423" cy="254580"/>
          </a:xfrm>
          <a:prstGeom prst="rect">
            <a:avLst/>
          </a:prstGeom>
          <a:noFill/>
          <a:ln>
            <a:noFill/>
          </a:ln>
        </p:spPr>
        <p:txBody>
          <a:bodyPr wrap="none" lIns="42239" tIns="42239" rIns="42239" bIns="42239" rtlCol="0">
            <a:spAutoFit/>
          </a:bodyPr>
          <a:lstStyle/>
          <a:p>
            <a:r>
              <a:rPr lang="en-US" altLang="ko-KR" sz="11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ⓒ </a:t>
            </a:r>
            <a:r>
              <a:rPr lang="en-US" altLang="ko-KR" sz="11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2016. Digital Media &amp; Communications R&amp;D</a:t>
            </a:r>
            <a:r>
              <a:rPr lang="en-US" altLang="ko-KR" sz="1100" b="0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Center.</a:t>
            </a:r>
            <a:r>
              <a:rPr lang="en-US" altLang="ko-KR" sz="11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All </a:t>
            </a:r>
            <a:r>
              <a:rPr lang="en-US" altLang="ko-KR" sz="11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rights reserved.</a:t>
            </a:r>
            <a:endParaRPr lang="ko-KR" altLang="en-US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413413"/>
            <a:ext cx="113284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1803" y="1916832"/>
            <a:ext cx="11328399" cy="251070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8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3" y="1412875"/>
            <a:ext cx="5568951" cy="156966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91254" y="1412875"/>
            <a:ext cx="5568951" cy="156966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8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2" y="1413413"/>
            <a:ext cx="5568951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91253" y="1413413"/>
            <a:ext cx="5568951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195" y="1916832"/>
            <a:ext cx="5568000" cy="251070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91251" y="1916832"/>
            <a:ext cx="5568948" cy="251070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33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4" y="1412876"/>
            <a:ext cx="3647017" cy="156966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71436" y="1412876"/>
            <a:ext cx="3649133" cy="156966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13183" y="1412876"/>
            <a:ext cx="3648000" cy="156966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7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28196" y="1413413"/>
            <a:ext cx="364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2000" y="1413413"/>
            <a:ext cx="364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12200" y="1413413"/>
            <a:ext cx="3648000" cy="431262"/>
          </a:xfrm>
          <a:prstGeom prst="round2SameRect">
            <a:avLst>
              <a:gd name="adj1" fmla="val 16023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</p:spPr>
        <p:txBody>
          <a:bodyPr wrap="square" lIns="54000" tIns="36000" rIns="36000" bIns="36000" rtlCol="0" anchor="ctr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28196" y="1916832"/>
            <a:ext cx="364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269587" y="1916832"/>
            <a:ext cx="364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112200" y="1916832"/>
            <a:ext cx="3648000" cy="3964856"/>
          </a:xfrm>
          <a:solidFill>
            <a:schemeClr val="bg1">
              <a:lumMod val="95000"/>
            </a:schemeClr>
          </a:solidFill>
        </p:spPr>
        <p:txBody>
          <a:bodyPr lIns="54000" tIns="36000" rIns="36000" bIns="36000">
            <a:noAutofit/>
          </a:bodyPr>
          <a:lstStyle>
            <a:lvl2pPr marL="180975" indent="-180975">
              <a:defRPr sz="1400"/>
            </a:lvl2pPr>
            <a:lvl3pPr marL="361950" indent="-180975">
              <a:defRPr sz="1400"/>
            </a:lvl3pPr>
            <a:lvl4pPr marL="534988" indent="-173038">
              <a:defRPr sz="1400"/>
            </a:lvl4pPr>
            <a:lvl5pPr marL="715963" indent="-180975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86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70866"/>
            <a:ext cx="11328400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2" y="1412875"/>
            <a:ext cx="7488767" cy="1569660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6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224644"/>
            <a:ext cx="1132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1232706"/>
            <a:ext cx="11315500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793581" y="6412685"/>
            <a:ext cx="871041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B9A8AE-47C5-4336-8E1F-F961713863AD}" type="slidenum">
              <a:rPr lang="en-GB" sz="1200" smtClean="0">
                <a:solidFill>
                  <a:srgbClr val="5E6A71">
                    <a:lumMod val="60000"/>
                    <a:lumOff val="40000"/>
                  </a:srgbClr>
                </a:solidFill>
                <a:latin typeface="Samsung InterFace" pitchFamily="34" charset="0"/>
              </a:rPr>
              <a:pPr algn="r"/>
              <a:t>‹#›</a:t>
            </a:fld>
            <a:endParaRPr lang="en-GB" sz="1200" dirty="0">
              <a:solidFill>
                <a:srgbClr val="5E6A71">
                  <a:lumMod val="60000"/>
                  <a:lumOff val="40000"/>
                </a:srgbClr>
              </a:solidFill>
              <a:latin typeface="Samsung InterFace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1800" y="800559"/>
            <a:ext cx="113284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700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000" b="1" kern="1200" cap="all" baseline="0">
          <a:solidFill>
            <a:schemeClr val="tx2"/>
          </a:solidFill>
          <a:latin typeface="Samsung InterFace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800" kern="1200">
          <a:solidFill>
            <a:schemeClr val="tx2"/>
          </a:solidFill>
          <a:latin typeface="Samsung InterFace" pitchFamily="34" charset="0"/>
          <a:ea typeface="+mn-ea"/>
          <a:cs typeface="+mn-cs"/>
        </a:defRPr>
      </a:lvl1pPr>
      <a:lvl2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bg2"/>
          </a:solidFill>
          <a:latin typeface="Samsung InterFace" pitchFamily="34" charset="0"/>
          <a:ea typeface="+mn-ea"/>
          <a:cs typeface="+mn-cs"/>
        </a:defRPr>
      </a:lvl2pPr>
      <a:lvl3pPr marL="538163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bg2"/>
          </a:solidFill>
          <a:latin typeface="Samsung InterFace" pitchFamily="34" charset="0"/>
          <a:ea typeface="+mn-ea"/>
          <a:cs typeface="+mn-cs"/>
        </a:defRPr>
      </a:lvl3pPr>
      <a:lvl4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bg2"/>
          </a:solidFill>
          <a:latin typeface="Samsung InterFace" pitchFamily="34" charset="0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bg2"/>
          </a:solidFill>
          <a:latin typeface="Samsung InterFac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0">
              <a:defRPr kumimoji="0" sz="1108">
                <a:solidFill>
                  <a:srgbClr val="898989"/>
                </a:solidFill>
                <a:latin typeface="Samsung InterFac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dirty="0">
              <a:ea typeface="굴림" pitchFamily="50" charset="-127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0">
              <a:defRPr kumimoji="0" sz="1108">
                <a:solidFill>
                  <a:srgbClr val="898989"/>
                </a:solidFill>
                <a:latin typeface="Samsung InterFac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dirty="0">
              <a:ea typeface="굴림" pitchFamily="50" charset="-127"/>
              <a:sym typeface="Gill Sans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984488" y="6356385"/>
            <a:ext cx="235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굴림" panose="020B0600000101010101" pitchFamily="50" charset="-127"/>
              </a:defRPr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60924541-7EE8-4344-B88E-505B24F1C2FE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  <a:sym typeface="Gill Sans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dirty="0" smtClean="0">
                <a:solidFill>
                  <a:prstClr val="black">
                    <a:tint val="75000"/>
                  </a:prstClr>
                </a:solidFill>
                <a:sym typeface="Gill Sans" charset="0"/>
              </a:rPr>
              <a:t>/18</a:t>
            </a:r>
            <a:endParaRPr kumimoji="1" lang="ko-KR" altLang="en-US" dirty="0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8" r:id="rId4"/>
    <p:sldLayoutId id="2147483697" r:id="rId5"/>
    <p:sldLayoutId id="214748369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Samsung InterFac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Samsung InterFace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54" kern="1200">
          <a:solidFill>
            <a:schemeClr val="tx1"/>
          </a:solidFill>
          <a:latin typeface="Samsung InterFace" pitchFamily="34" charset="0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85" kern="1200">
          <a:solidFill>
            <a:schemeClr val="tx1"/>
          </a:solidFill>
          <a:latin typeface="Samsung InterFace" pitchFamily="34" charset="0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15" kern="1200">
          <a:solidFill>
            <a:schemeClr val="tx1"/>
          </a:solidFill>
          <a:latin typeface="Samsung InterFace" pitchFamily="34" charset="0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46" kern="1200">
          <a:solidFill>
            <a:schemeClr val="tx1"/>
          </a:solidFill>
          <a:latin typeface="Samsung InterFace" pitchFamily="34" charset="0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46" kern="1200">
          <a:solidFill>
            <a:schemeClr val="tx1"/>
          </a:solidFill>
          <a:latin typeface="Samsung InterFace" pitchFamily="34" charset="0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k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98908" y="1321853"/>
            <a:ext cx="4478525" cy="743854"/>
            <a:chOff x="722313" y="3619500"/>
            <a:chExt cx="3287906" cy="546100"/>
          </a:xfrm>
          <a:solidFill>
            <a:srgbClr val="FFFFFF">
              <a:alpha val="78000"/>
            </a:srgbClr>
          </a:solidFill>
        </p:grpSpPr>
        <p:sp>
          <p:nvSpPr>
            <p:cNvPr id="68" name="AutoShape 1"/>
            <p:cNvSpPr>
              <a:spLocks/>
            </p:cNvSpPr>
            <p:nvPr/>
          </p:nvSpPr>
          <p:spPr bwMode="auto">
            <a:xfrm>
              <a:off x="722313" y="3619500"/>
              <a:ext cx="2857500" cy="5461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946" y="14722"/>
                  </a:moveTo>
                  <a:cubicBezTo>
                    <a:pt x="15841" y="15655"/>
                    <a:pt x="15685" y="16122"/>
                    <a:pt x="15479" y="16122"/>
                  </a:cubicBezTo>
                  <a:cubicBezTo>
                    <a:pt x="15269" y="16122"/>
                    <a:pt x="15112" y="15655"/>
                    <a:pt x="15009" y="14722"/>
                  </a:cubicBezTo>
                  <a:cubicBezTo>
                    <a:pt x="14906" y="13788"/>
                    <a:pt x="14854" y="12470"/>
                    <a:pt x="14854" y="10769"/>
                  </a:cubicBezTo>
                  <a:cubicBezTo>
                    <a:pt x="14854" y="9088"/>
                    <a:pt x="14907" y="7786"/>
                    <a:pt x="15012" y="6863"/>
                  </a:cubicBezTo>
                  <a:cubicBezTo>
                    <a:pt x="15117" y="5940"/>
                    <a:pt x="15273" y="5478"/>
                    <a:pt x="15479" y="5478"/>
                  </a:cubicBezTo>
                  <a:cubicBezTo>
                    <a:pt x="15685" y="5478"/>
                    <a:pt x="15841" y="5940"/>
                    <a:pt x="15946" y="6863"/>
                  </a:cubicBezTo>
                  <a:cubicBezTo>
                    <a:pt x="16051" y="7786"/>
                    <a:pt x="16103" y="9088"/>
                    <a:pt x="16103" y="10769"/>
                  </a:cubicBezTo>
                  <a:cubicBezTo>
                    <a:pt x="16103" y="12470"/>
                    <a:pt x="16051" y="13788"/>
                    <a:pt x="15946" y="14722"/>
                  </a:cubicBezTo>
                  <a:close/>
                  <a:moveTo>
                    <a:pt x="12826" y="13166"/>
                  </a:moveTo>
                  <a:cubicBezTo>
                    <a:pt x="12778" y="13974"/>
                    <a:pt x="12706" y="14670"/>
                    <a:pt x="12608" y="15251"/>
                  </a:cubicBezTo>
                  <a:cubicBezTo>
                    <a:pt x="12511" y="15831"/>
                    <a:pt x="12373" y="16122"/>
                    <a:pt x="12195" y="16122"/>
                  </a:cubicBezTo>
                  <a:cubicBezTo>
                    <a:pt x="12013" y="16122"/>
                    <a:pt x="11864" y="15650"/>
                    <a:pt x="11749" y="14706"/>
                  </a:cubicBezTo>
                  <a:cubicBezTo>
                    <a:pt x="11634" y="13762"/>
                    <a:pt x="11576" y="12470"/>
                    <a:pt x="11576" y="10831"/>
                  </a:cubicBezTo>
                  <a:cubicBezTo>
                    <a:pt x="11576" y="9151"/>
                    <a:pt x="11623" y="7838"/>
                    <a:pt x="11716" y="6894"/>
                  </a:cubicBezTo>
                  <a:cubicBezTo>
                    <a:pt x="11809" y="5950"/>
                    <a:pt x="11963" y="5478"/>
                    <a:pt x="12177" y="5478"/>
                  </a:cubicBezTo>
                  <a:cubicBezTo>
                    <a:pt x="12264" y="5478"/>
                    <a:pt x="12341" y="5566"/>
                    <a:pt x="12406" y="5743"/>
                  </a:cubicBezTo>
                  <a:cubicBezTo>
                    <a:pt x="12472" y="5919"/>
                    <a:pt x="12527" y="6152"/>
                    <a:pt x="12573" y="6443"/>
                  </a:cubicBezTo>
                  <a:cubicBezTo>
                    <a:pt x="12618" y="6734"/>
                    <a:pt x="12657" y="7071"/>
                    <a:pt x="12689" y="7454"/>
                  </a:cubicBezTo>
                  <a:cubicBezTo>
                    <a:pt x="12720" y="7838"/>
                    <a:pt x="12748" y="8238"/>
                    <a:pt x="12772" y="8653"/>
                  </a:cubicBezTo>
                  <a:lnTo>
                    <a:pt x="13671" y="6400"/>
                  </a:lnTo>
                  <a:cubicBezTo>
                    <a:pt x="13671" y="6404"/>
                    <a:pt x="13671" y="6407"/>
                    <a:pt x="13670" y="6411"/>
                  </a:cubicBezTo>
                  <a:cubicBezTo>
                    <a:pt x="13587" y="7740"/>
                    <a:pt x="13545" y="9192"/>
                    <a:pt x="13545" y="10769"/>
                  </a:cubicBezTo>
                  <a:cubicBezTo>
                    <a:pt x="13545" y="12387"/>
                    <a:pt x="13589" y="13866"/>
                    <a:pt x="13676" y="15204"/>
                  </a:cubicBezTo>
                  <a:cubicBezTo>
                    <a:pt x="13682" y="15290"/>
                    <a:pt x="13689" y="15368"/>
                    <a:pt x="13695" y="15453"/>
                  </a:cubicBezTo>
                  <a:cubicBezTo>
                    <a:pt x="13695" y="15453"/>
                    <a:pt x="12826" y="13166"/>
                    <a:pt x="12826" y="13166"/>
                  </a:cubicBezTo>
                  <a:close/>
                  <a:moveTo>
                    <a:pt x="6276" y="15530"/>
                  </a:moveTo>
                  <a:lnTo>
                    <a:pt x="6276" y="13259"/>
                  </a:lnTo>
                  <a:lnTo>
                    <a:pt x="7585" y="13259"/>
                  </a:lnTo>
                  <a:lnTo>
                    <a:pt x="7585" y="8310"/>
                  </a:lnTo>
                  <a:lnTo>
                    <a:pt x="6276" y="8310"/>
                  </a:lnTo>
                  <a:lnTo>
                    <a:pt x="6276" y="6007"/>
                  </a:lnTo>
                  <a:lnTo>
                    <a:pt x="7858" y="6007"/>
                  </a:lnTo>
                  <a:lnTo>
                    <a:pt x="7858" y="15530"/>
                  </a:lnTo>
                  <a:cubicBezTo>
                    <a:pt x="7858" y="15530"/>
                    <a:pt x="6276" y="15530"/>
                    <a:pt x="6276" y="15530"/>
                  </a:cubicBezTo>
                  <a:close/>
                  <a:moveTo>
                    <a:pt x="19447" y="11578"/>
                  </a:moveTo>
                  <a:lnTo>
                    <a:pt x="18614" y="405"/>
                  </a:lnTo>
                  <a:lnTo>
                    <a:pt x="17293" y="405"/>
                  </a:lnTo>
                  <a:lnTo>
                    <a:pt x="17293" y="6522"/>
                  </a:lnTo>
                  <a:cubicBezTo>
                    <a:pt x="17291" y="6485"/>
                    <a:pt x="17289" y="6447"/>
                    <a:pt x="17287" y="6411"/>
                  </a:cubicBezTo>
                  <a:cubicBezTo>
                    <a:pt x="17204" y="5084"/>
                    <a:pt x="17080" y="3948"/>
                    <a:pt x="16915" y="3004"/>
                  </a:cubicBezTo>
                  <a:cubicBezTo>
                    <a:pt x="16751" y="2060"/>
                    <a:pt x="16549" y="1323"/>
                    <a:pt x="16309" y="794"/>
                  </a:cubicBezTo>
                  <a:cubicBezTo>
                    <a:pt x="16069" y="265"/>
                    <a:pt x="15792" y="0"/>
                    <a:pt x="15479" y="0"/>
                  </a:cubicBezTo>
                  <a:cubicBezTo>
                    <a:pt x="15165" y="0"/>
                    <a:pt x="14889" y="265"/>
                    <a:pt x="14649" y="794"/>
                  </a:cubicBezTo>
                  <a:cubicBezTo>
                    <a:pt x="14409" y="1323"/>
                    <a:pt x="14207" y="2060"/>
                    <a:pt x="14042" y="3004"/>
                  </a:cubicBezTo>
                  <a:cubicBezTo>
                    <a:pt x="13948" y="3546"/>
                    <a:pt x="13868" y="4160"/>
                    <a:pt x="13800" y="4829"/>
                  </a:cubicBezTo>
                  <a:cubicBezTo>
                    <a:pt x="13649" y="3273"/>
                    <a:pt x="13460" y="2113"/>
                    <a:pt x="13230" y="1362"/>
                  </a:cubicBezTo>
                  <a:cubicBezTo>
                    <a:pt x="12952" y="454"/>
                    <a:pt x="12596" y="0"/>
                    <a:pt x="12159" y="0"/>
                  </a:cubicBezTo>
                  <a:cubicBezTo>
                    <a:pt x="11890" y="0"/>
                    <a:pt x="11640" y="239"/>
                    <a:pt x="11410" y="716"/>
                  </a:cubicBezTo>
                  <a:cubicBezTo>
                    <a:pt x="11180" y="1193"/>
                    <a:pt x="10980" y="1888"/>
                    <a:pt x="10812" y="2801"/>
                  </a:cubicBezTo>
                  <a:cubicBezTo>
                    <a:pt x="10643" y="3714"/>
                    <a:pt x="10510" y="4840"/>
                    <a:pt x="10413" y="6178"/>
                  </a:cubicBezTo>
                  <a:cubicBezTo>
                    <a:pt x="10316" y="7516"/>
                    <a:pt x="10268" y="9057"/>
                    <a:pt x="10268" y="10800"/>
                  </a:cubicBezTo>
                  <a:cubicBezTo>
                    <a:pt x="10268" y="12418"/>
                    <a:pt x="10309" y="13886"/>
                    <a:pt x="10393" y="15204"/>
                  </a:cubicBezTo>
                  <a:cubicBezTo>
                    <a:pt x="10400" y="15317"/>
                    <a:pt x="10409" y="15421"/>
                    <a:pt x="10416" y="15530"/>
                  </a:cubicBezTo>
                  <a:lnTo>
                    <a:pt x="9137" y="15530"/>
                  </a:lnTo>
                  <a:lnTo>
                    <a:pt x="9137" y="405"/>
                  </a:lnTo>
                  <a:lnTo>
                    <a:pt x="7900" y="405"/>
                  </a:lnTo>
                  <a:lnTo>
                    <a:pt x="7858" y="405"/>
                  </a:lnTo>
                  <a:lnTo>
                    <a:pt x="5354" y="405"/>
                  </a:lnTo>
                  <a:lnTo>
                    <a:pt x="4997" y="405"/>
                  </a:lnTo>
                  <a:lnTo>
                    <a:pt x="4063" y="405"/>
                  </a:lnTo>
                  <a:lnTo>
                    <a:pt x="3617" y="9804"/>
                  </a:lnTo>
                  <a:lnTo>
                    <a:pt x="3147" y="405"/>
                  </a:lnTo>
                  <a:lnTo>
                    <a:pt x="2207" y="405"/>
                  </a:lnTo>
                  <a:lnTo>
                    <a:pt x="1731" y="9804"/>
                  </a:lnTo>
                  <a:lnTo>
                    <a:pt x="1297" y="405"/>
                  </a:lnTo>
                  <a:lnTo>
                    <a:pt x="0" y="405"/>
                  </a:lnTo>
                  <a:lnTo>
                    <a:pt x="1083" y="21164"/>
                  </a:lnTo>
                  <a:lnTo>
                    <a:pt x="2124" y="21164"/>
                  </a:lnTo>
                  <a:lnTo>
                    <a:pt x="2671" y="10738"/>
                  </a:lnTo>
                  <a:lnTo>
                    <a:pt x="3236" y="21164"/>
                  </a:lnTo>
                  <a:lnTo>
                    <a:pt x="4271" y="21164"/>
                  </a:lnTo>
                  <a:lnTo>
                    <a:pt x="4997" y="7250"/>
                  </a:lnTo>
                  <a:lnTo>
                    <a:pt x="4997" y="21164"/>
                  </a:lnTo>
                  <a:lnTo>
                    <a:pt x="7858" y="21164"/>
                  </a:lnTo>
                  <a:lnTo>
                    <a:pt x="8019" y="21164"/>
                  </a:lnTo>
                  <a:lnTo>
                    <a:pt x="10744" y="21164"/>
                  </a:lnTo>
                  <a:lnTo>
                    <a:pt x="10744" y="18514"/>
                  </a:lnTo>
                  <a:cubicBezTo>
                    <a:pt x="10749" y="18545"/>
                    <a:pt x="10753" y="18581"/>
                    <a:pt x="10758" y="18612"/>
                  </a:cubicBezTo>
                  <a:cubicBezTo>
                    <a:pt x="10919" y="19567"/>
                    <a:pt x="11116" y="20303"/>
                    <a:pt x="11350" y="20822"/>
                  </a:cubicBezTo>
                  <a:cubicBezTo>
                    <a:pt x="11584" y="21340"/>
                    <a:pt x="11852" y="21600"/>
                    <a:pt x="12153" y="21600"/>
                  </a:cubicBezTo>
                  <a:cubicBezTo>
                    <a:pt x="12403" y="21600"/>
                    <a:pt x="12622" y="21454"/>
                    <a:pt x="12811" y="21164"/>
                  </a:cubicBezTo>
                  <a:cubicBezTo>
                    <a:pt x="12999" y="20874"/>
                    <a:pt x="13162" y="20475"/>
                    <a:pt x="13299" y="19966"/>
                  </a:cubicBezTo>
                  <a:cubicBezTo>
                    <a:pt x="13435" y="19458"/>
                    <a:pt x="13551" y="18861"/>
                    <a:pt x="13647" y="18176"/>
                  </a:cubicBezTo>
                  <a:cubicBezTo>
                    <a:pt x="13707" y="17738"/>
                    <a:pt x="13760" y="17271"/>
                    <a:pt x="13810" y="16790"/>
                  </a:cubicBezTo>
                  <a:cubicBezTo>
                    <a:pt x="13880" y="17466"/>
                    <a:pt x="13961" y="18084"/>
                    <a:pt x="14057" y="18628"/>
                  </a:cubicBezTo>
                  <a:cubicBezTo>
                    <a:pt x="14224" y="19572"/>
                    <a:pt x="14426" y="20303"/>
                    <a:pt x="14664" y="20822"/>
                  </a:cubicBezTo>
                  <a:cubicBezTo>
                    <a:pt x="14902" y="21340"/>
                    <a:pt x="15173" y="21600"/>
                    <a:pt x="15479" y="21600"/>
                  </a:cubicBezTo>
                  <a:cubicBezTo>
                    <a:pt x="15792" y="21600"/>
                    <a:pt x="16069" y="21335"/>
                    <a:pt x="16309" y="20806"/>
                  </a:cubicBezTo>
                  <a:cubicBezTo>
                    <a:pt x="16549" y="20277"/>
                    <a:pt x="16751" y="19530"/>
                    <a:pt x="16915" y="18565"/>
                  </a:cubicBezTo>
                  <a:cubicBezTo>
                    <a:pt x="17080" y="17600"/>
                    <a:pt x="17204" y="16460"/>
                    <a:pt x="17287" y="15142"/>
                  </a:cubicBezTo>
                  <a:cubicBezTo>
                    <a:pt x="17289" y="15106"/>
                    <a:pt x="17291" y="15068"/>
                    <a:pt x="17293" y="15032"/>
                  </a:cubicBezTo>
                  <a:lnTo>
                    <a:pt x="17293" y="21164"/>
                  </a:lnTo>
                  <a:lnTo>
                    <a:pt x="18513" y="21164"/>
                  </a:lnTo>
                  <a:lnTo>
                    <a:pt x="18513" y="12201"/>
                  </a:lnTo>
                  <a:lnTo>
                    <a:pt x="19173" y="21289"/>
                  </a:lnTo>
                  <a:lnTo>
                    <a:pt x="19720" y="21289"/>
                  </a:lnTo>
                  <a:lnTo>
                    <a:pt x="20381" y="12201"/>
                  </a:lnTo>
                  <a:lnTo>
                    <a:pt x="20381" y="21164"/>
                  </a:lnTo>
                  <a:lnTo>
                    <a:pt x="21600" y="21164"/>
                  </a:lnTo>
                  <a:lnTo>
                    <a:pt x="21600" y="405"/>
                  </a:lnTo>
                  <a:lnTo>
                    <a:pt x="20279" y="405"/>
                  </a:lnTo>
                  <a:cubicBezTo>
                    <a:pt x="20279" y="405"/>
                    <a:pt x="19447" y="11578"/>
                    <a:pt x="19447" y="11578"/>
                  </a:cubicBezTo>
                  <a:close/>
                  <a:moveTo>
                    <a:pt x="19447" y="1157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2"/>
            <p:cNvSpPr>
              <a:spLocks/>
            </p:cNvSpPr>
            <p:nvPr/>
          </p:nvSpPr>
          <p:spPr bwMode="auto">
            <a:xfrm>
              <a:off x="3611756" y="3632200"/>
              <a:ext cx="398463" cy="5238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142" y="15738"/>
                  </a:moveTo>
                  <a:lnTo>
                    <a:pt x="9142" y="13374"/>
                  </a:lnTo>
                  <a:lnTo>
                    <a:pt x="18496" y="13374"/>
                  </a:lnTo>
                  <a:lnTo>
                    <a:pt x="18496" y="8226"/>
                  </a:lnTo>
                  <a:lnTo>
                    <a:pt x="9142" y="8226"/>
                  </a:lnTo>
                  <a:lnTo>
                    <a:pt x="9142" y="5829"/>
                  </a:lnTo>
                  <a:lnTo>
                    <a:pt x="20749" y="5829"/>
                  </a:lnTo>
                  <a:lnTo>
                    <a:pt x="2074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738"/>
                  </a:lnTo>
                  <a:cubicBezTo>
                    <a:pt x="21600" y="15738"/>
                    <a:pt x="9142" y="15738"/>
                    <a:pt x="9142" y="15738"/>
                  </a:cubicBezTo>
                  <a:close/>
                  <a:moveTo>
                    <a:pt x="9142" y="1573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4" name="Picture 23" descr="samsu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11" y="6064684"/>
            <a:ext cx="1233491" cy="4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5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978081634"/>
              </p:ext>
            </p:extLst>
          </p:nvPr>
        </p:nvGraphicFramePr>
        <p:xfrm>
          <a:off x="414209" y="1078385"/>
          <a:ext cx="8959523" cy="541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 технологий </a:t>
            </a:r>
            <a:r>
              <a:rPr lang="en-GB" dirty="0" err="1" smtClean="0"/>
              <a:t>IoT</a:t>
            </a:r>
            <a:r>
              <a:rPr lang="ru-RU" dirty="0" smtClean="0"/>
              <a:t> в представлении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39945" name="AutoShape 9" descr="Картинки по запросу iotivity logo pn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7" name="AutoShape 11" descr="Картинки по запросу iotivity logo pn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7" descr="C:\Users\svetlana.yun\Pictures\Tizen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1920" y="4083484"/>
            <a:ext cx="1825030" cy="570322"/>
          </a:xfrm>
          <a:prstGeom prst="rect">
            <a:avLst/>
          </a:prstGeom>
          <a:noFill/>
        </p:spPr>
      </p:pic>
      <p:pic>
        <p:nvPicPr>
          <p:cNvPr id="8" name="Picture 13" descr="iotivity-logo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555" y="2307190"/>
            <a:ext cx="1860641" cy="1447811"/>
          </a:xfrm>
          <a:prstGeom prst="rect">
            <a:avLst/>
          </a:prstGeom>
          <a:noFill/>
        </p:spPr>
      </p:pic>
      <p:pic>
        <p:nvPicPr>
          <p:cNvPr id="9" name="Picture 14" descr="C:\Users\svetlana.yun\Pictures\logo\ARTIK\PNGs\RGB__ARTIK Cloud S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953" y="734041"/>
            <a:ext cx="2492889" cy="172819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1109" y="5438009"/>
            <a:ext cx="2286230" cy="8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6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92865" y="269607"/>
            <a:ext cx="11062649" cy="5288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kumimoji="1" lang="ru-RU" sz="3600" b="1" spc="-111" dirty="0" smtClean="0">
                <a:solidFill>
                  <a:schemeClr val="bg1"/>
                </a:solidFill>
                <a:cs typeface="Arial" pitchFamily="34" charset="0"/>
              </a:rPr>
              <a:t>Самсунг Электроникс в России</a:t>
            </a:r>
            <a:endParaRPr kumimoji="1" lang="ru-RU" sz="3600" b="1" spc="-111" dirty="0">
              <a:solidFill>
                <a:schemeClr val="bg1"/>
              </a:solidFill>
              <a:latin typeface="Samsung InterFace"/>
              <a:ea typeface="Roboto" pitchFamily="2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/>
          <a:stretch/>
        </p:blipFill>
        <p:spPr bwMode="auto">
          <a:xfrm>
            <a:off x="500063" y="959224"/>
            <a:ext cx="11187112" cy="592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7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92865" y="269607"/>
            <a:ext cx="11062649" cy="5288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kumimoji="1" lang="ru-RU" sz="3600" b="1" spc="-111" dirty="0">
                <a:solidFill>
                  <a:schemeClr val="bg1"/>
                </a:solidFill>
                <a:cs typeface="Arial" pitchFamily="34" charset="0"/>
              </a:rPr>
              <a:t>Корпоративная Социальная </a:t>
            </a:r>
            <a:r>
              <a:rPr kumimoji="1" lang="ru-RU" sz="3600" b="1" spc="-111" dirty="0" smtClean="0">
                <a:solidFill>
                  <a:schemeClr val="bg1"/>
                </a:solidFill>
                <a:cs typeface="Arial" pitchFamily="34" charset="0"/>
              </a:rPr>
              <a:t>Ответственность </a:t>
            </a:r>
            <a:endParaRPr kumimoji="1" lang="ru-RU" sz="3600" b="1" spc="-111" dirty="0">
              <a:solidFill>
                <a:schemeClr val="bg1"/>
              </a:solidFill>
              <a:latin typeface="Samsung InterFace"/>
              <a:ea typeface="Roboto" pitchFamily="2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/>
          <a:stretch/>
        </p:blipFill>
        <p:spPr bwMode="auto">
          <a:xfrm>
            <a:off x="460375" y="995082"/>
            <a:ext cx="11753850" cy="57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3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92865" y="269607"/>
            <a:ext cx="11062649" cy="5288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kumimoji="1" lang="ru-RU" sz="3600" b="1" spc="-111" dirty="0" smtClean="0">
                <a:solidFill>
                  <a:schemeClr val="bg1"/>
                </a:solidFill>
                <a:cs typeface="Arial" pitchFamily="34" charset="0"/>
              </a:rPr>
              <a:t>ИТ Школа </a:t>
            </a:r>
            <a:r>
              <a:rPr kumimoji="1" lang="en-US" sz="3600" b="1" spc="-111" dirty="0" smtClean="0">
                <a:solidFill>
                  <a:schemeClr val="bg1"/>
                </a:solidFill>
                <a:cs typeface="Arial" pitchFamily="34" charset="0"/>
              </a:rPr>
              <a:t>Samsung</a:t>
            </a:r>
            <a:endParaRPr kumimoji="1" lang="ru-RU" sz="3600" b="1" spc="-111" dirty="0">
              <a:solidFill>
                <a:schemeClr val="bg1"/>
              </a:solidFill>
              <a:latin typeface="Samsung InterFace"/>
              <a:ea typeface="Roboto" pitchFamily="2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035" y="1220788"/>
            <a:ext cx="484756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endParaRPr lang="ru-RU" sz="1600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solidFill>
                  <a:srgbClr val="1F497D"/>
                </a:solidFill>
                <a:latin typeface="+mn-lt"/>
              </a:rPr>
              <a:t>Samsung</a:t>
            </a:r>
            <a:r>
              <a:rPr lang="en-US" sz="1600" dirty="0">
                <a:solidFill>
                  <a:srgbClr val="1F497D"/>
                </a:solidFill>
                <a:latin typeface="+mn-lt"/>
              </a:rPr>
              <a:t> Electronics</a:t>
            </a:r>
            <a:r>
              <a:rPr lang="ru-RU" sz="1600" dirty="0">
                <a:solidFill>
                  <a:srgbClr val="1F497D"/>
                </a:solidFill>
                <a:latin typeface="+mn-lt"/>
              </a:rPr>
              <a:t>, используя свои технические разработки и экспертизу, </a:t>
            </a:r>
            <a:r>
              <a:rPr lang="ru-RU" sz="1600" dirty="0" smtClean="0">
                <a:solidFill>
                  <a:srgbClr val="1F497D"/>
                </a:solidFill>
                <a:latin typeface="+mn-lt"/>
              </a:rPr>
              <a:t>вносит вклад </a:t>
            </a:r>
            <a:r>
              <a:rPr lang="ru-RU" sz="1600" dirty="0">
                <a:solidFill>
                  <a:srgbClr val="1F497D"/>
                </a:solidFill>
                <a:latin typeface="+mn-lt"/>
              </a:rPr>
              <a:t>в развитие </a:t>
            </a:r>
            <a:r>
              <a:rPr lang="ru-RU" sz="1600" dirty="0" smtClean="0">
                <a:solidFill>
                  <a:srgbClr val="1F497D"/>
                </a:solidFill>
                <a:latin typeface="+mn-lt"/>
              </a:rPr>
              <a:t>образования </a:t>
            </a:r>
            <a:r>
              <a:rPr lang="ru-RU" sz="1600" dirty="0">
                <a:solidFill>
                  <a:srgbClr val="1F497D"/>
                </a:solidFill>
                <a:latin typeface="+mn-lt"/>
              </a:rPr>
              <a:t>и с 2014 г. реализует </a:t>
            </a:r>
            <a:r>
              <a:rPr lang="ru-RU" sz="1600" dirty="0" smtClean="0">
                <a:solidFill>
                  <a:srgbClr val="1F497D"/>
                </a:solidFill>
                <a:latin typeface="+mn-lt"/>
              </a:rPr>
              <a:t>долгосрочный социальный </a:t>
            </a:r>
            <a:r>
              <a:rPr lang="ru-RU" sz="1600" dirty="0">
                <a:solidFill>
                  <a:srgbClr val="1F497D"/>
                </a:solidFill>
                <a:latin typeface="+mn-lt"/>
              </a:rPr>
              <a:t>проект федерального </a:t>
            </a:r>
            <a:r>
              <a:rPr lang="ru-RU" sz="1600" dirty="0" smtClean="0">
                <a:solidFill>
                  <a:srgbClr val="1F497D"/>
                </a:solidFill>
                <a:latin typeface="+mn-lt"/>
              </a:rPr>
              <a:t>масштаба</a:t>
            </a:r>
            <a:endParaRPr lang="ru-RU" sz="1600" dirty="0">
              <a:solidFill>
                <a:srgbClr val="1F497D"/>
              </a:solidFill>
              <a:latin typeface="+mn-lt"/>
            </a:endParaRPr>
          </a:p>
          <a:p>
            <a:pPr>
              <a:defRPr/>
            </a:pPr>
            <a:endParaRPr lang="ru-RU" sz="1600" b="1" dirty="0">
              <a:solidFill>
                <a:srgbClr val="204F7A"/>
              </a:solidFill>
              <a:latin typeface="+mn-lt"/>
            </a:endParaRPr>
          </a:p>
          <a:p>
            <a:pPr>
              <a:defRPr/>
            </a:pPr>
            <a:r>
              <a:rPr lang="en-US" sz="1600" b="1" dirty="0">
                <a:solidFill>
                  <a:srgbClr val="0070C0"/>
                </a:solidFill>
                <a:latin typeface="+mn-lt"/>
              </a:rPr>
              <a:t>IT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ШКОЛА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SAMSUNG </a:t>
            </a:r>
            <a:r>
              <a:rPr lang="en-US" sz="1600" b="1" dirty="0">
                <a:solidFill>
                  <a:srgbClr val="204F7A"/>
                </a:solidFill>
                <a:latin typeface="+mn-lt"/>
              </a:rPr>
              <a:t>- </a:t>
            </a:r>
            <a:r>
              <a:rPr lang="ru-RU" sz="1600" b="1" dirty="0">
                <a:solidFill>
                  <a:srgbClr val="204F7A"/>
                </a:solidFill>
                <a:latin typeface="+mn-lt"/>
              </a:rPr>
              <a:t>программа дополнительного образования по основам </a:t>
            </a:r>
            <a:r>
              <a:rPr lang="en-US" sz="1600" b="1" dirty="0">
                <a:solidFill>
                  <a:srgbClr val="204F7A"/>
                </a:solidFill>
                <a:latin typeface="+mn-lt"/>
              </a:rPr>
              <a:t>IT </a:t>
            </a:r>
            <a:r>
              <a:rPr lang="ru-RU" sz="1600" b="1" dirty="0">
                <a:solidFill>
                  <a:srgbClr val="204F7A"/>
                </a:solidFill>
                <a:latin typeface="+mn-lt"/>
              </a:rPr>
              <a:t>и программирования для </a:t>
            </a:r>
            <a:r>
              <a:rPr lang="ru-RU" sz="1600" b="1" dirty="0" smtClean="0">
                <a:solidFill>
                  <a:srgbClr val="204F7A"/>
                </a:solidFill>
                <a:latin typeface="+mn-lt"/>
              </a:rPr>
              <a:t>старшеклассников</a:t>
            </a:r>
            <a:endParaRPr lang="ru-RU" sz="1600" b="1" dirty="0">
              <a:solidFill>
                <a:srgbClr val="204F7A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solidFill>
                  <a:srgbClr val="204F7A"/>
                </a:solidFill>
                <a:latin typeface="+mn-lt"/>
              </a:rPr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204F7A"/>
                </a:solidFill>
                <a:latin typeface="+mn-lt"/>
              </a:rPr>
              <a:t>Призвана способствовать профориентации школьников и повышению их интереса к инженерно-техническим специальностям</a:t>
            </a:r>
            <a:endParaRPr lang="ru-RU" sz="1600" b="1" dirty="0">
              <a:solidFill>
                <a:srgbClr val="1F497D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ru-RU" sz="1600" dirty="0">
              <a:solidFill>
                <a:srgbClr val="204F7A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solidFill>
                  <a:srgbClr val="204F7A"/>
                </a:solidFill>
                <a:latin typeface="+mn-lt"/>
              </a:rPr>
              <a:t>Проходит при поддержке </a:t>
            </a:r>
            <a:r>
              <a:rPr lang="ru-RU" sz="1600" dirty="0" smtClean="0">
                <a:solidFill>
                  <a:srgbClr val="204F7A"/>
                </a:solidFill>
                <a:latin typeface="+mn-lt"/>
              </a:rPr>
              <a:t>региональных</a:t>
            </a:r>
            <a:r>
              <a:rPr lang="ru-RU" sz="1600" b="1" dirty="0" smtClean="0">
                <a:solidFill>
                  <a:srgbClr val="204F7A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204F7A"/>
                </a:solidFill>
                <a:latin typeface="+mn-lt"/>
              </a:rPr>
              <a:t>и муниципальных </a:t>
            </a:r>
            <a:r>
              <a:rPr lang="ru-RU" sz="1600" dirty="0">
                <a:solidFill>
                  <a:srgbClr val="204F7A"/>
                </a:solidFill>
                <a:latin typeface="+mn-lt"/>
              </a:rPr>
              <a:t>органов управления образованием в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&gt;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20 городах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России</a:t>
            </a:r>
            <a:endParaRPr lang="ru-RU" sz="1600" b="1" dirty="0">
              <a:solidFill>
                <a:srgbClr val="0070C0"/>
              </a:solidFill>
              <a:latin typeface="+mn-lt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defRPr/>
            </a:pPr>
            <a:endParaRPr lang="en-US" sz="1600" dirty="0">
              <a:solidFill>
                <a:srgbClr val="204F7A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" y="1150151"/>
            <a:ext cx="6808518" cy="57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92865" y="269607"/>
            <a:ext cx="11062649" cy="5288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kumimoji="1" lang="ru-RU" sz="3600" b="1" spc="-111" dirty="0">
                <a:solidFill>
                  <a:schemeClr val="bg1"/>
                </a:solidFill>
                <a:cs typeface="Arial" pitchFamily="34" charset="0"/>
              </a:rPr>
              <a:t>Ч</a:t>
            </a:r>
            <a:r>
              <a:rPr kumimoji="1" lang="ru-RU" sz="3600" b="1" spc="-111" dirty="0" smtClean="0">
                <a:solidFill>
                  <a:schemeClr val="bg1"/>
                </a:solidFill>
                <a:latin typeface="Samsung InterFace"/>
                <a:cs typeface="Arial" pitchFamily="34" charset="0"/>
              </a:rPr>
              <a:t>то такое «Интернет вещей»?</a:t>
            </a:r>
            <a:endParaRPr kumimoji="1" lang="ru-RU" sz="3600" b="1" spc="-111" dirty="0">
              <a:solidFill>
                <a:schemeClr val="bg1"/>
              </a:solidFill>
              <a:latin typeface="Samsung InterFace"/>
              <a:ea typeface="Roboto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93" y="1224167"/>
            <a:ext cx="11579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ko-KR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«Интернет вещей» </a:t>
            </a:r>
            <a:r>
              <a:rPr lang="ru-RU" altLang="ko-KR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– объединяет устройства, которые раньше соединить было экономически невыгодно или технически невозможно</a:t>
            </a:r>
            <a:endParaRPr lang="ru-RU" altLang="ko-KR" sz="2000" dirty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4095749" y="2480922"/>
            <a:ext cx="8096251" cy="484086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16531" indent="-31653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Samsung InterFace" pitchFamily="34" charset="0"/>
                <a:ea typeface="+mn-ea"/>
                <a:cs typeface="+mn-cs"/>
              </a:defRPr>
            </a:lvl1pPr>
            <a:lvl2pPr marL="685817" indent="-2637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85" kern="1200">
                <a:solidFill>
                  <a:schemeClr val="tx1"/>
                </a:solidFill>
                <a:latin typeface="Samsung InterFace" pitchFamily="34" charset="0"/>
                <a:ea typeface="+mn-ea"/>
                <a:cs typeface="+mn-cs"/>
              </a:defRPr>
            </a:lvl2pPr>
            <a:lvl3pPr marL="1055103" indent="-211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15" kern="1200">
                <a:solidFill>
                  <a:schemeClr val="tx1"/>
                </a:solidFill>
                <a:latin typeface="Samsung InterFace" pitchFamily="34" charset="0"/>
                <a:ea typeface="+mn-ea"/>
                <a:cs typeface="+mn-cs"/>
              </a:defRPr>
            </a:lvl3pPr>
            <a:lvl4pPr marL="1477145" indent="-211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46" kern="1200">
                <a:solidFill>
                  <a:schemeClr val="tx1"/>
                </a:solidFill>
                <a:latin typeface="Samsung InterFace" pitchFamily="34" charset="0"/>
                <a:ea typeface="+mn-ea"/>
                <a:cs typeface="+mn-cs"/>
              </a:defRPr>
            </a:lvl4pPr>
            <a:lvl5pPr marL="1899186" indent="-2110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46" kern="1200">
                <a:solidFill>
                  <a:schemeClr val="tx1"/>
                </a:solidFill>
                <a:latin typeface="Samsung InterFace" pitchFamily="34" charset="0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</a:t>
            </a:r>
            <a:r>
              <a:rPr lang="en-US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последние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 10</a:t>
            </a: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:</a:t>
            </a:r>
          </a:p>
          <a:p>
            <a:pPr marL="457189" indent="-457189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Удешевление сенсоров – в 2 раза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Samsung InterFace" panose="020B0503020203020204"/>
              <a:cs typeface="Arial" panose="020B0604020202020204" pitchFamily="34" charset="0"/>
            </a:endParaRPr>
          </a:p>
          <a:p>
            <a:pPr marL="457189" indent="-457189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Удешевление связи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 40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Удешевление вычислительных мощностей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 60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0"/>
              </a:spcBef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беспроводной связи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LoRa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msung InterFace" panose="020B0503020203020204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передавать небольшое количество данных с низкой скоростью на расстоянии 1,5 км и при этом работать от обычных батареек АА в течение нескольких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amsung InterFace" panose="020B0503020203020204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6349484"/>
            <a:ext cx="375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Отчет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Goldman Sachs,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сентябрь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7" y="2656618"/>
            <a:ext cx="3588937" cy="31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9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92865" y="269607"/>
            <a:ext cx="11062649" cy="5288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kumimoji="1" lang="ru-RU" sz="3600" b="1" spc="-111" dirty="0" smtClean="0">
                <a:solidFill>
                  <a:schemeClr val="bg1"/>
                </a:solidFill>
                <a:latin typeface="Samsung InterFace"/>
                <a:cs typeface="Arial" pitchFamily="34" charset="0"/>
              </a:rPr>
              <a:t>«Интернет вещей» в России</a:t>
            </a:r>
            <a:endParaRPr kumimoji="1" lang="ru-RU" sz="3600" b="1" spc="-111" dirty="0">
              <a:solidFill>
                <a:schemeClr val="bg1"/>
              </a:solidFill>
              <a:latin typeface="Samsung InterFace"/>
              <a:ea typeface="Roboto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2814" y="1322325"/>
            <a:ext cx="844867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Производительность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труда в России отстает от США в 4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раза (по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оценкам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ОЭСР)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1" indent="-28575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Целевой прогноз Минэкономразвития: рост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производительности труда максимум на 2,9% к 2020 году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данным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03.2017)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1" indent="-28575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Согласно прогнозу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J’Son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&amp; Partners Consulting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«Интернет вещей» – способ повысить производительность труда в 3-5 раз!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lvl="1" defTabSz="457200">
              <a:spcBef>
                <a:spcPts val="60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internetofthings.ru/images/2015/2015_Iot_Russia_Industry_4.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725" y="1411427"/>
            <a:ext cx="2943473" cy="207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7975" y="3893886"/>
            <a:ext cx="967176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«Интернет вещей» – часть «Индустрии 4.0», предполагающей массовое внедрение киберфизических устройств в производство</a:t>
            </a:r>
          </a:p>
          <a:p>
            <a:pPr marL="285750" lvl="1" indent="-285750" defTabSz="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Общемировой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процесс, трансформирующий экономику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включая Россию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1" indent="-285750" defTabSz="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июля 2017 года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тоялась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презентация программы «Цифровая экономика», разработанной правительством России по поручению президента</a:t>
            </a:r>
          </a:p>
          <a:p>
            <a:pPr marL="285750" lvl="1" indent="-285750" defTabSz="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Вузам России необходим переход к преподаванию технологий «Индустрии 4.0»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105329" y="3864390"/>
            <a:ext cx="1936160" cy="623474"/>
            <a:chOff x="0" y="0"/>
            <a:chExt cx="7352939" cy="1228312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7352939" cy="12283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5976" y="35976"/>
              <a:ext cx="5923700" cy="115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Цифровая экономика</a:t>
              </a:r>
              <a:endParaRPr lang="ru-RU" sz="20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05329" y="4897255"/>
            <a:ext cx="1936160" cy="623474"/>
            <a:chOff x="0" y="0"/>
            <a:chExt cx="7352939" cy="1228312"/>
          </a:xfrm>
        </p:grpSpPr>
        <p:sp>
          <p:nvSpPr>
            <p:cNvPr id="29" name="Rounded Rectangle 28"/>
            <p:cNvSpPr/>
            <p:nvPr/>
          </p:nvSpPr>
          <p:spPr>
            <a:xfrm>
              <a:off x="0" y="0"/>
              <a:ext cx="7352939" cy="12283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35976" y="35976"/>
              <a:ext cx="5923700" cy="115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Индустрия 4.0</a:t>
              </a:r>
              <a:endParaRPr lang="ru-RU" sz="20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14802" y="5918142"/>
            <a:ext cx="1936160" cy="623474"/>
            <a:chOff x="0" y="0"/>
            <a:chExt cx="7352939" cy="1228312"/>
          </a:xfrm>
        </p:grpSpPr>
        <p:sp>
          <p:nvSpPr>
            <p:cNvPr id="32" name="Rounded Rectangle 31"/>
            <p:cNvSpPr/>
            <p:nvPr/>
          </p:nvSpPr>
          <p:spPr>
            <a:xfrm>
              <a:off x="0" y="0"/>
              <a:ext cx="7352939" cy="12283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5976" y="35976"/>
              <a:ext cx="5923702" cy="115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Интернет вещей</a:t>
              </a:r>
              <a:endParaRPr lang="ru-RU" sz="2000" kern="1200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1014418" y="4487864"/>
            <a:ext cx="0" cy="4093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014418" y="5502468"/>
            <a:ext cx="0" cy="4093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0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223" y="1028083"/>
            <a:ext cx="8329163" cy="54014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defTabSz="457200">
              <a:spcBef>
                <a:spcPct val="0"/>
              </a:spcBef>
              <a:buNone/>
              <a:defRPr sz="2800" b="1" cap="none" spc="-100" baseline="0">
                <a:ln w="3175" cmpd="sng">
                  <a:noFill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ko-KR" sz="20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программа для вузов России - годовой практико-ориентированный междисциплинарный курс по Интернету вещей</a:t>
            </a:r>
          </a:p>
          <a:p>
            <a:pPr>
              <a:spcBef>
                <a:spcPts val="0"/>
              </a:spcBef>
            </a:pPr>
            <a:endParaRPr lang="ru-RU" altLang="ko-KR" sz="2000" spc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ko-KR" sz="20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en-US" altLang="ko-KR" sz="2000" spc="0" dirty="0" smtClean="0">
                <a:solidFill>
                  <a:schemeClr val="tx1"/>
                </a:solidFill>
                <a:latin typeface="Samsung InterFace" panose="020B0503020203020204"/>
                <a:cs typeface="Arial" pitchFamily="34" charset="0"/>
              </a:rPr>
              <a:t>Samsung </a:t>
            </a:r>
            <a:r>
              <a:rPr lang="ru-RU" altLang="ko-KR" sz="20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вузов-участников программы</a:t>
            </a:r>
            <a:r>
              <a:rPr lang="en-US" altLang="ko-KR" sz="2000" b="0" spc="0" dirty="0" smtClean="0">
                <a:solidFill>
                  <a:schemeClr val="tx1"/>
                </a:solidFill>
                <a:latin typeface="Samsung InterFace" panose="020B0503020203020204"/>
                <a:cs typeface="Arial" pitchFamily="34" charset="0"/>
              </a:rPr>
              <a:t>: </a:t>
            </a:r>
            <a:endParaRPr lang="ru-RU" altLang="ko-KR" sz="2000" b="1" dirty="0" smtClean="0">
              <a:ln w="3175" cmpd="sng"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defTabSz="457200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Учебные и методические </a:t>
            </a:r>
            <a:r>
              <a:rPr lang="ru-RU" altLang="ko-KR" sz="2000" b="1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материалы</a:t>
            </a: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по курсу Интернета вещей:</a:t>
            </a:r>
          </a:p>
          <a:p>
            <a:pPr marL="742950" lvl="2" indent="-285750" defTabSz="457200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Сюжеты кейсов основаны на реальных примерах индустрии</a:t>
            </a:r>
          </a:p>
          <a:p>
            <a:pPr marL="742950" lvl="2" indent="-285750" defTabSz="457200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Предназначены для студентов старших курсов</a:t>
            </a:r>
            <a:endParaRPr lang="en-US" altLang="ko-KR" sz="2000" dirty="0" smtClean="0">
              <a:ln w="3175" cmpd="sng">
                <a:noFill/>
              </a:ln>
              <a:solidFill>
                <a:schemeClr val="tx1"/>
              </a:solidFill>
              <a:latin typeface="Samsung InterFace" panose="020B0503020203020204"/>
              <a:ea typeface="Tahoma" panose="020B0604030504040204" pitchFamily="34" charset="0"/>
              <a:cs typeface="Arial" pitchFamily="34" charset="0"/>
            </a:endParaRPr>
          </a:p>
          <a:p>
            <a:pPr marL="285750" lvl="1" indent="-285750" defTabSz="457200">
              <a:buFont typeface="Arial" panose="020B0604020202020204" pitchFamily="34" charset="0"/>
              <a:buChar char="•"/>
            </a:pPr>
            <a:r>
              <a:rPr lang="ru-RU" altLang="ko-KR" sz="2000" b="1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Оборудование</a:t>
            </a: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для класса – Лаборатории </a:t>
            </a:r>
            <a:r>
              <a:rPr lang="en-US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IoT</a:t>
            </a: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:</a:t>
            </a:r>
            <a:endParaRPr lang="en-US" altLang="ko-KR" sz="2000" dirty="0" smtClean="0">
              <a:ln w="3175" cmpd="sng">
                <a:noFill/>
              </a:ln>
              <a:solidFill>
                <a:schemeClr val="tx1"/>
              </a:solidFill>
              <a:latin typeface="Samsung InterFace" panose="020B0503020203020204"/>
              <a:ea typeface="Tahoma" panose="020B0604030504040204" pitchFamily="34" charset="0"/>
              <a:cs typeface="Arial" pitchFamily="34" charset="0"/>
            </a:endParaRPr>
          </a:p>
          <a:p>
            <a:pPr marL="742950" lvl="2" indent="-285750" defTabSz="457200">
              <a:buFont typeface="Arial" pitchFamily="34" charset="0"/>
              <a:buChar char="•"/>
            </a:pP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Наборы для быстрого прототипирования устройств 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IoT (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датчики, актуаторы, связь – </a:t>
            </a:r>
            <a:r>
              <a:rPr lang="en-US" sz="2000" dirty="0" err="1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LoRa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, 6LoWPAN</a:t>
            </a:r>
            <a:r>
              <a:rPr lang="ru-RU" sz="2000" dirty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)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на каждое рабочее место</a:t>
            </a:r>
          </a:p>
          <a:p>
            <a:pPr marL="742950" lvl="2" indent="-285750" defTabSz="457200">
              <a:buFont typeface="Arial" pitchFamily="34" charset="0"/>
              <a:buChar char="•"/>
            </a:pP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Samsung </a:t>
            </a:r>
            <a:r>
              <a:rPr lang="en-US" sz="2000" dirty="0" err="1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Artik</a:t>
            </a:r>
            <a:r>
              <a:rPr lang="ru-RU" sz="2000" dirty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микрокомпьютер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 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ARM,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разработанный специально для 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IoT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-приложений</a:t>
            </a:r>
            <a:endParaRPr lang="en-US" sz="2000" dirty="0" smtClean="0">
              <a:ln w="3175" cmpd="sng">
                <a:noFill/>
              </a:ln>
              <a:solidFill>
                <a:schemeClr val="tx1"/>
              </a:solidFill>
              <a:latin typeface="Samsung InterFace" panose="020B0503020203020204"/>
              <a:ea typeface="Tahoma" panose="020B0604030504040204" pitchFamily="34" charset="0"/>
              <a:cs typeface="Arial" pitchFamily="34" charset="0"/>
            </a:endParaRPr>
          </a:p>
          <a:p>
            <a:pPr marL="742950" lvl="2" indent="-285750" defTabSz="457200">
              <a:buFont typeface="Arial" pitchFamily="34" charset="0"/>
              <a:buChar char="•"/>
            </a:pP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Устройства 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Samsung 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 базе ОС 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Tizen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«Умные часы» 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Gear S, 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телефоны</a:t>
            </a:r>
            <a:r>
              <a:rPr lang="en-US" sz="2000" dirty="0" smtClean="0">
                <a:ln w="3175" cmpd="sng">
                  <a:noFill/>
                </a:ln>
                <a:solidFill>
                  <a:schemeClr val="tx1"/>
                </a:solidFill>
                <a:latin typeface="Samsung InterFace" panose="020B0503020203020204"/>
                <a:ea typeface="Tahoma" panose="020B0604030504040204" pitchFamily="34" charset="0"/>
                <a:cs typeface="Arial" pitchFamily="34" charset="0"/>
              </a:rPr>
              <a:t>,</a:t>
            </a:r>
            <a:r>
              <a:rPr lang="ru-RU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 т.д.</a:t>
            </a:r>
          </a:p>
          <a:p>
            <a:pPr marL="285750" lvl="1" indent="-285750" defTabSz="457200">
              <a:buFont typeface="Arial" panose="020B0604020202020204" pitchFamily="34" charset="0"/>
              <a:buChar char="•"/>
            </a:pPr>
            <a:r>
              <a:rPr lang="ru-RU" altLang="ko-KR" sz="2000" b="1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Обучение</a:t>
            </a:r>
            <a:r>
              <a:rPr lang="ru-RU" altLang="ko-KR" sz="2000" dirty="0" smtClean="0">
                <a:ln w="3175" cmpd="sng">
                  <a:noFill/>
                </a:ln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преподавателей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69" y="1292875"/>
            <a:ext cx="2936752" cy="9959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22223" y="4810668"/>
            <a:ext cx="3437917" cy="186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defTabSz="457200">
              <a:spcBef>
                <a:spcPct val="0"/>
              </a:spcBef>
              <a:buNone/>
              <a:defRPr sz="2800" b="1" cap="none" spc="-100" baseline="0">
                <a:ln w="3175" cmpd="sng">
                  <a:noFill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lvl="1" defTabSz="457200">
              <a:spcBef>
                <a:spcPts val="600"/>
              </a:spcBef>
            </a:pPr>
            <a:r>
              <a:rPr lang="ru-RU" sz="2000" u="sng" dirty="0" smtClean="0">
                <a:ln w="3175" cmpd="sng">
                  <a:noFill/>
                </a:ln>
                <a:solidFill>
                  <a:srgbClr val="CDD0D1">
                    <a:lumMod val="50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Примеры кейсов:</a:t>
            </a:r>
            <a:endParaRPr lang="en-US" sz="2000" u="sng" dirty="0">
              <a:ln w="3175" cmpd="sng">
                <a:noFill/>
              </a:ln>
              <a:solidFill>
                <a:srgbClr val="CDD0D1">
                  <a:lumMod val="50000"/>
                </a:srgb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 defTabSz="4572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n w="3175" cmpd="sng">
                  <a:noFill/>
                </a:ln>
                <a:solidFill>
                  <a:srgbClr val="CDD0D1">
                    <a:lumMod val="50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Автоматизация офисного освещения</a:t>
            </a:r>
            <a:endParaRPr lang="en-US" sz="2000" dirty="0">
              <a:ln w="3175" cmpd="sng">
                <a:noFill/>
              </a:ln>
              <a:solidFill>
                <a:srgbClr val="CDD0D1">
                  <a:lumMod val="50000"/>
                </a:srgb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 defTabSz="4572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n w="3175" cmpd="sng">
                  <a:noFill/>
                </a:ln>
                <a:solidFill>
                  <a:srgbClr val="CDD0D1">
                    <a:lumMod val="50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Хаб «Умного дома»</a:t>
            </a:r>
            <a:endParaRPr lang="en-US" sz="2000" dirty="0">
              <a:ln w="3175" cmpd="sng">
                <a:noFill/>
              </a:ln>
              <a:solidFill>
                <a:srgbClr val="CDD0D1">
                  <a:lumMod val="50000"/>
                </a:srgb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 defTabSz="4572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n w="3175" cmpd="sng">
                  <a:noFill/>
                </a:ln>
                <a:solidFill>
                  <a:srgbClr val="CDD0D1">
                    <a:lumMod val="50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Система контроля доступа</a:t>
            </a:r>
            <a:endParaRPr lang="en-US" sz="2000" dirty="0">
              <a:ln w="3175" cmpd="sng">
                <a:noFill/>
              </a:ln>
              <a:solidFill>
                <a:srgbClr val="CDD0D1">
                  <a:lumMod val="50000"/>
                </a:srgb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amsung InterFace" panose="020B0503020203020204"/>
              </a:rPr>
              <a:t>IoT</a:t>
            </a:r>
            <a:r>
              <a:rPr lang="ru-RU" dirty="0" smtClean="0"/>
              <a:t> Академия </a:t>
            </a:r>
            <a:r>
              <a:rPr lang="en-US" dirty="0" smtClean="0">
                <a:latin typeface="Samsung InterFace" panose="020B0503020203020204"/>
              </a:rPr>
              <a:t>Samsung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68" y="2817024"/>
            <a:ext cx="2965153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IoT</a:t>
            </a:r>
            <a:r>
              <a:rPr lang="ru-RU" sz="3200" dirty="0"/>
              <a:t> Академия </a:t>
            </a:r>
            <a:r>
              <a:rPr lang="en-US" sz="3200" dirty="0"/>
              <a:t>Samsung</a:t>
            </a:r>
            <a:endParaRPr kumimoji="1" lang="ru-RU" sz="3600" b="1" spc="-111" dirty="0"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71B5-5F68-4AA9-A1AC-6415602077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375" y="3115619"/>
            <a:ext cx="1188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Пример. Кейс 1 - Мониторинг температуры и влажности на фармацевтическом складе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031" y="3580827"/>
            <a:ext cx="7867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Изучение требований: </a:t>
            </a:r>
            <a:r>
              <a:rPr lang="ru-RU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знакомство с условием задачи, детализация требований</a:t>
            </a:r>
            <a:endParaRPr lang="en-US" sz="2000" dirty="0" smtClean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Освоение инструментария</a:t>
            </a:r>
            <a:r>
              <a:rPr lang="en-US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первый опыт работы с набором блоков для создания прототипов </a:t>
            </a:r>
            <a:r>
              <a:rPr lang="en-US" sz="2000" dirty="0" err="1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IoT</a:t>
            </a:r>
            <a:r>
              <a:rPr lang="ru-RU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-устройств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Задача практикума: </a:t>
            </a:r>
            <a:r>
              <a:rPr lang="ru-RU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построение графика, анализ показаний за промежуток времени, тревожная сигнализация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Дополнительное задание</a:t>
            </a:r>
            <a:r>
              <a:rPr lang="ru-RU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низкоуровневое программирование конечного устройства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Материал кейса: </a:t>
            </a:r>
            <a:r>
              <a:rPr lang="ru-RU" sz="2000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уже доступен для ознакомления</a:t>
            </a:r>
            <a:endParaRPr lang="en-US" sz="2000" dirty="0" smtClean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79" y="3580827"/>
            <a:ext cx="2807843" cy="267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06" y="1359811"/>
            <a:ext cx="2094272" cy="628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67" y="1383369"/>
            <a:ext cx="1306532" cy="1306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375" y="1619115"/>
            <a:ext cx="7562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ko-KR" dirty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10-14 июля 2017 года </a:t>
            </a:r>
            <a:r>
              <a:rPr lang="en-US" dirty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ko-KR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dirty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Летняя школа на базе МФТИ</a:t>
            </a:r>
            <a:endParaRPr lang="ru-RU" dirty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-201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Пилотный проект в двух вузах: 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МФТИ и МИРЭА</a:t>
            </a:r>
            <a:endParaRPr lang="ru-RU" dirty="0" smtClean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2018-2019 </a:t>
            </a:r>
            <a:r>
              <a:rPr lang="en-US" dirty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Масштабирование 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en-US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ru-RU" dirty="0" smtClean="0">
                <a:solidFill>
                  <a:srgbClr val="CDD0D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10 регионов России</a:t>
            </a:r>
            <a:endParaRPr lang="ru-RU" dirty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CDD0D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375" y="1166217"/>
            <a:ext cx="1188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Планы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IoT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Академии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3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9359704" y="135240"/>
            <a:ext cx="2681785" cy="268178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62" dirty="0">
              <a:solidFill>
                <a:schemeClr val="tx1"/>
              </a:solidFill>
              <a:latin typeface="Samsung InterFace" pitchFamily="34" charset="0"/>
              <a:ea typeface="+mj-ea"/>
              <a:cs typeface="+mj-cs"/>
            </a:endParaRPr>
          </a:p>
        </p:txBody>
      </p:sp>
      <p:sp>
        <p:nvSpPr>
          <p:cNvPr id="5" name="AutoShape 2" descr="https://c.slashgear.com/wp-content/uploads/2016/06/tiz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https://img.global.news.samsung.com/global/wp-content/uploads/2015/01/Tizen-in-the-Big-Pi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</a:t>
            </a:r>
            <a:r>
              <a:rPr kumimoji="1" lang="ru-RU" sz="3600" b="1" spc="-111" dirty="0" smtClean="0">
                <a:cs typeface="Arial" pitchFamily="34" charset="0"/>
              </a:rPr>
              <a:t>«Умные устройства» </a:t>
            </a:r>
            <a:r>
              <a:rPr kumimoji="1" lang="en-US" sz="3600" b="1" spc="-111" dirty="0" smtClean="0">
                <a:cs typeface="Arial" pitchFamily="34" charset="0"/>
              </a:rPr>
              <a:t>Samsung</a:t>
            </a:r>
            <a:endParaRPr kumimoji="1" lang="ru-RU" sz="3600" b="1" spc="-111" dirty="0">
              <a:latin typeface="Samsung InterFace"/>
              <a:ea typeface="Roboto" pitchFamily="2" charset="0"/>
              <a:cs typeface="Arial" pitchFamily="34" charset="0"/>
            </a:endParaRPr>
          </a:p>
        </p:txBody>
      </p:sp>
      <p:pic>
        <p:nvPicPr>
          <p:cNvPr id="14" name="image8.png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349469" y="2271968"/>
            <a:ext cx="9273541" cy="39407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181100" y="932777"/>
            <a:ext cx="1027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8"/>
              </a:spcBef>
              <a:defRPr sz="2400">
                <a:solidFill>
                  <a:srgbClr val="003250"/>
                </a:solidFill>
                <a:latin typeface="SamsungOne 400"/>
                <a:ea typeface="SamsungOne 400"/>
                <a:cs typeface="SamsungOne 400"/>
                <a:sym typeface="SamsungOne 400"/>
              </a:defRPr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Мобильные телефоны</a:t>
            </a:r>
            <a:r>
              <a:rPr lang="en-US" dirty="0" smtClean="0">
                <a:latin typeface="Samsung InterFace" panose="020B0503020203020204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носимая электроника (часы)</a:t>
            </a:r>
            <a:r>
              <a:rPr lang="en-US" dirty="0" smtClean="0">
                <a:latin typeface="Samsung InterFace" panose="020B0503020203020204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телевизоры</a:t>
            </a:r>
            <a:r>
              <a:rPr lang="en-US" dirty="0" smtClean="0">
                <a:latin typeface="Samsung InterFace" panose="020B0503020203020204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домашняя бытовая техника на основе </a:t>
            </a:r>
            <a:r>
              <a:rPr lang="en-US" dirty="0" err="1" smtClean="0">
                <a:latin typeface="Samsung InterFace" panose="020B0503020203020204"/>
                <a:cs typeface="Arial" pitchFamily="34" charset="0"/>
              </a:rPr>
              <a:t>Tizen</a:t>
            </a:r>
            <a:r>
              <a:rPr lang="en-US" dirty="0" smtClean="0">
                <a:latin typeface="Samsung InterFace" panose="020B0503020203020204"/>
                <a:cs typeface="Arial" pitchFamily="34" charset="0"/>
              </a:rPr>
              <a:t> </a:t>
            </a:r>
            <a:r>
              <a:rPr lang="en-US" dirty="0">
                <a:latin typeface="Samsung InterFace" panose="020B0503020203020204"/>
                <a:cs typeface="Arial" pitchFamily="34" charset="0"/>
              </a:rPr>
              <a:t>OS </a:t>
            </a:r>
          </a:p>
        </p:txBody>
      </p:sp>
      <p:grpSp>
        <p:nvGrpSpPr>
          <p:cNvPr id="22" name="Group 56"/>
          <p:cNvGrpSpPr/>
          <p:nvPr/>
        </p:nvGrpSpPr>
        <p:grpSpPr>
          <a:xfrm>
            <a:off x="5243802" y="1810303"/>
            <a:ext cx="6824143" cy="1150967"/>
            <a:chOff x="-3247850" y="215115"/>
            <a:chExt cx="7887635" cy="1719187"/>
          </a:xfrm>
        </p:grpSpPr>
        <p:sp>
          <p:nvSpPr>
            <p:cNvPr id="23" name="Shape 54"/>
            <p:cNvSpPr/>
            <p:nvPr/>
          </p:nvSpPr>
          <p:spPr>
            <a:xfrm>
              <a:off x="-3247850" y="215115"/>
              <a:ext cx="7887635" cy="1379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000"/>
                </a:spcBef>
                <a:defRPr sz="6400">
                  <a:solidFill>
                    <a:srgbClr val="969696"/>
                  </a:solidFill>
                  <a:latin typeface="SamsungOne 300"/>
                  <a:ea typeface="SamsungOne 300"/>
                  <a:cs typeface="SamsungOne 300"/>
                  <a:sym typeface="SamsungOne 300"/>
                </a:defRPr>
              </a:lvl1pPr>
            </a:lstStyle>
            <a:p>
              <a:r>
                <a:rPr sz="6000" dirty="0"/>
                <a:t>100 </a:t>
              </a:r>
              <a:r>
                <a:rPr lang="ru-RU" sz="6000" dirty="0" smtClean="0"/>
                <a:t>МИЛЛИОНОВ</a:t>
              </a:r>
              <a:endParaRPr sz="6000" dirty="0"/>
            </a:p>
          </p:txBody>
        </p:sp>
        <p:sp>
          <p:nvSpPr>
            <p:cNvPr id="24" name="Shape 55"/>
            <p:cNvSpPr/>
            <p:nvPr/>
          </p:nvSpPr>
          <p:spPr>
            <a:xfrm>
              <a:off x="278388" y="1290691"/>
              <a:ext cx="4221697" cy="643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000"/>
                </a:spcBef>
                <a:defRPr sz="2800">
                  <a:solidFill>
                    <a:srgbClr val="969696"/>
                  </a:solidFill>
                  <a:latin typeface="SamsungOne 400"/>
                  <a:ea typeface="SamsungOne 400"/>
                  <a:cs typeface="SamsungOne 400"/>
                  <a:sym typeface="SamsungOne 400"/>
                </a:defRPr>
              </a:lvl1pPr>
            </a:lstStyle>
            <a:p>
              <a:r>
                <a:rPr lang="ru-RU" dirty="0"/>
                <a:t>к</a:t>
              </a:r>
              <a:r>
                <a:rPr lang="ru-RU" dirty="0" smtClean="0"/>
                <a:t> концу </a:t>
              </a:r>
              <a:r>
                <a:rPr dirty="0" smtClean="0"/>
                <a:t>2017</a:t>
              </a:r>
              <a:r>
                <a:rPr lang="ru-RU" dirty="0" smtClean="0"/>
                <a:t> года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0368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22" grpId="0" animBg="1" advAuto="0"/>
    </p:bldLst>
  </p:timing>
</p:sld>
</file>

<file path=ppt/theme/theme1.xml><?xml version="1.0" encoding="utf-8"?>
<a:theme xmlns:a="http://schemas.openxmlformats.org/drawingml/2006/main" name="1_Office Theme">
  <a:themeElements>
    <a:clrScheme name="Samsung - PURPLE">
      <a:dk1>
        <a:sysClr val="windowText" lastClr="000000"/>
      </a:dk1>
      <a:lt1>
        <a:srgbClr val="FFFFFF"/>
      </a:lt1>
      <a:dk2>
        <a:srgbClr val="1428A0"/>
      </a:dk2>
      <a:lt2>
        <a:srgbClr val="5E6A71"/>
      </a:lt2>
      <a:accent1>
        <a:srgbClr val="00A9E0"/>
      </a:accent1>
      <a:accent2>
        <a:srgbClr val="57068C"/>
      </a:accent2>
      <a:accent3>
        <a:srgbClr val="6459C4"/>
      </a:accent3>
      <a:accent4>
        <a:srgbClr val="D71F85"/>
      </a:accent4>
      <a:accent5>
        <a:srgbClr val="7F7F7F"/>
      </a:accent5>
      <a:accent6>
        <a:srgbClr val="D8D8D8"/>
      </a:accent6>
      <a:hlink>
        <a:srgbClr val="1428A0"/>
      </a:hlink>
      <a:folHlink>
        <a:srgbClr val="00A9E0"/>
      </a:folHlink>
    </a:clrScheme>
    <a:fontScheme name="Samsung fonts">
      <a:majorFont>
        <a:latin typeface="Samsung Imagination Moder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2700000" scaled="1"/>
          <a:tileRect/>
        </a:gradFill>
      </a:spPr>
      <a:bodyPr wrap="square" lIns="54000" tIns="54000" rIns="54000" bIns="54000" rtlCol="0" anchor="ctr"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tabLst/>
          <a:defRPr kumimoji="0" sz="140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57422</TotalTime>
  <Words>560</Words>
  <Application>Microsoft Office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굴림</vt:lpstr>
      <vt:lpstr>맑은 고딕</vt:lpstr>
      <vt:lpstr>Arial</vt:lpstr>
      <vt:lpstr>Calibri</vt:lpstr>
      <vt:lpstr>Gill Sans</vt:lpstr>
      <vt:lpstr>Roboto</vt:lpstr>
      <vt:lpstr>Samsung Imagination Modern</vt:lpstr>
      <vt:lpstr>Samsung InterFace</vt:lpstr>
      <vt:lpstr>SamsungOne 300</vt:lpstr>
      <vt:lpstr>SamsungOne 400</vt:lpstr>
      <vt:lpstr>Tahoma</vt:lpstr>
      <vt:lpstr>Wingdings</vt:lpstr>
      <vt:lpstr>삼성긴고딕OTF Medium</vt:lpstr>
      <vt:lpstr>1_Office Theme</vt:lpstr>
      <vt:lpstr>3_Office Theme</vt:lpstr>
      <vt:lpstr>PowerPoint Presentation</vt:lpstr>
      <vt:lpstr> Самсунг Электроникс в России</vt:lpstr>
      <vt:lpstr>  Корпоративная Социальная Ответственность </vt:lpstr>
      <vt:lpstr>  ИТ Школа Samsung</vt:lpstr>
      <vt:lpstr> Что такое «Интернет вещей»?</vt:lpstr>
      <vt:lpstr> «Интернет вещей» в России</vt:lpstr>
      <vt:lpstr>IoT Академия Samsung</vt:lpstr>
      <vt:lpstr>IoT Академия Samsung</vt:lpstr>
      <vt:lpstr> «Умные устройства» Samsung</vt:lpstr>
      <vt:lpstr>Стек технологий IoT в представлении Samsung</vt:lpstr>
    </vt:vector>
  </TitlesOfParts>
  <Company>VistaVideo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Samsung Electronics in Russia</dc:title>
  <dc:creator>Roman Lesovoy</dc:creator>
  <cp:lastModifiedBy>Volkova Tatiana</cp:lastModifiedBy>
  <cp:revision>477</cp:revision>
  <cp:lastPrinted>2017-06-19T11:25:25Z</cp:lastPrinted>
  <dcterms:created xsi:type="dcterms:W3CDTF">2013-07-04T17:31:50Z</dcterms:created>
  <dcterms:modified xsi:type="dcterms:W3CDTF">2017-07-06T09:18:00Z</dcterms:modified>
</cp:coreProperties>
</file>