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50" r:id="rId1"/>
  </p:sldMasterIdLst>
  <p:notesMasterIdLst>
    <p:notesMasterId r:id="rId62"/>
  </p:notesMasterIdLst>
  <p:handoutMasterIdLst>
    <p:handoutMasterId r:id="rId63"/>
  </p:handoutMasterIdLst>
  <p:sldIdLst>
    <p:sldId id="296" r:id="rId2"/>
    <p:sldId id="583" r:id="rId3"/>
    <p:sldId id="497" r:id="rId4"/>
    <p:sldId id="498" r:id="rId5"/>
    <p:sldId id="611" r:id="rId6"/>
    <p:sldId id="621" r:id="rId7"/>
    <p:sldId id="503" r:id="rId8"/>
    <p:sldId id="555" r:id="rId9"/>
    <p:sldId id="605" r:id="rId10"/>
    <p:sldId id="606" r:id="rId11"/>
    <p:sldId id="607" r:id="rId12"/>
    <p:sldId id="608" r:id="rId13"/>
    <p:sldId id="609" r:id="rId14"/>
    <p:sldId id="610" r:id="rId15"/>
    <p:sldId id="509" r:id="rId16"/>
    <p:sldId id="506" r:id="rId17"/>
    <p:sldId id="521" r:id="rId18"/>
    <p:sldId id="612" r:id="rId19"/>
    <p:sldId id="613" r:id="rId20"/>
    <p:sldId id="628" r:id="rId21"/>
    <p:sldId id="632" r:id="rId22"/>
    <p:sldId id="631" r:id="rId23"/>
    <p:sldId id="614" r:id="rId24"/>
    <p:sldId id="629" r:id="rId25"/>
    <p:sldId id="630" r:id="rId26"/>
    <p:sldId id="615" r:id="rId27"/>
    <p:sldId id="616" r:id="rId28"/>
    <p:sldId id="617" r:id="rId29"/>
    <p:sldId id="618" r:id="rId30"/>
    <p:sldId id="619" r:id="rId31"/>
    <p:sldId id="481" r:id="rId32"/>
    <p:sldId id="464" r:id="rId33"/>
    <p:sldId id="494" r:id="rId34"/>
    <p:sldId id="523" r:id="rId35"/>
    <p:sldId id="559" r:id="rId36"/>
    <p:sldId id="537" r:id="rId37"/>
    <p:sldId id="538" r:id="rId38"/>
    <p:sldId id="546" r:id="rId39"/>
    <p:sldId id="587" r:id="rId40"/>
    <p:sldId id="622" r:id="rId41"/>
    <p:sldId id="623" r:id="rId42"/>
    <p:sldId id="624" r:id="rId43"/>
    <p:sldId id="625" r:id="rId44"/>
    <p:sldId id="626" r:id="rId45"/>
    <p:sldId id="627" r:id="rId46"/>
    <p:sldId id="551" r:id="rId47"/>
    <p:sldId id="552" r:id="rId48"/>
    <p:sldId id="592" r:id="rId49"/>
    <p:sldId id="593" r:id="rId50"/>
    <p:sldId id="594" r:id="rId51"/>
    <p:sldId id="595" r:id="rId52"/>
    <p:sldId id="596" r:id="rId53"/>
    <p:sldId id="597" r:id="rId54"/>
    <p:sldId id="598" r:id="rId55"/>
    <p:sldId id="599" r:id="rId56"/>
    <p:sldId id="600" r:id="rId57"/>
    <p:sldId id="601" r:id="rId58"/>
    <p:sldId id="603" r:id="rId59"/>
    <p:sldId id="604" r:id="rId60"/>
    <p:sldId id="620" r:id="rId61"/>
  </p:sldIdLst>
  <p:sldSz cx="9144000" cy="6858000" type="screen4x3"/>
  <p:notesSz cx="6797675" cy="9874250"/>
  <p:defaultTextStyle>
    <a:defPPr>
      <a:defRPr lang="en-GB"/>
    </a:defPPr>
    <a:lvl1pPr algn="l" rtl="0" fontAlgn="base">
      <a:spcBef>
        <a:spcPct val="0"/>
      </a:spcBef>
      <a:spcAft>
        <a:spcPct val="0"/>
      </a:spcAft>
      <a:defRPr kern="1200">
        <a:solidFill>
          <a:schemeClr val="tx1"/>
        </a:solidFill>
        <a:latin typeface="Arial" charset="0"/>
        <a:ea typeface="ＭＳ Ｐゴシック" pitchFamily="-80" charset="-128"/>
        <a:cs typeface="+mn-cs"/>
      </a:defRPr>
    </a:lvl1pPr>
    <a:lvl2pPr marL="457200" algn="l" rtl="0" fontAlgn="base">
      <a:spcBef>
        <a:spcPct val="0"/>
      </a:spcBef>
      <a:spcAft>
        <a:spcPct val="0"/>
      </a:spcAft>
      <a:defRPr kern="1200">
        <a:solidFill>
          <a:schemeClr val="tx1"/>
        </a:solidFill>
        <a:latin typeface="Arial" charset="0"/>
        <a:ea typeface="ＭＳ Ｐゴシック" pitchFamily="-80" charset="-128"/>
        <a:cs typeface="+mn-cs"/>
      </a:defRPr>
    </a:lvl2pPr>
    <a:lvl3pPr marL="914400" algn="l" rtl="0" fontAlgn="base">
      <a:spcBef>
        <a:spcPct val="0"/>
      </a:spcBef>
      <a:spcAft>
        <a:spcPct val="0"/>
      </a:spcAft>
      <a:defRPr kern="1200">
        <a:solidFill>
          <a:schemeClr val="tx1"/>
        </a:solidFill>
        <a:latin typeface="Arial" charset="0"/>
        <a:ea typeface="ＭＳ Ｐゴシック" pitchFamily="-80" charset="-128"/>
        <a:cs typeface="+mn-cs"/>
      </a:defRPr>
    </a:lvl3pPr>
    <a:lvl4pPr marL="1371600" algn="l" rtl="0" fontAlgn="base">
      <a:spcBef>
        <a:spcPct val="0"/>
      </a:spcBef>
      <a:spcAft>
        <a:spcPct val="0"/>
      </a:spcAft>
      <a:defRPr kern="1200">
        <a:solidFill>
          <a:schemeClr val="tx1"/>
        </a:solidFill>
        <a:latin typeface="Arial" charset="0"/>
        <a:ea typeface="ＭＳ Ｐゴシック" pitchFamily="-80" charset="-128"/>
        <a:cs typeface="+mn-cs"/>
      </a:defRPr>
    </a:lvl4pPr>
    <a:lvl5pPr marL="1828800" algn="l" rtl="0" fontAlgn="base">
      <a:spcBef>
        <a:spcPct val="0"/>
      </a:spcBef>
      <a:spcAft>
        <a:spcPct val="0"/>
      </a:spcAft>
      <a:defRPr kern="1200">
        <a:solidFill>
          <a:schemeClr val="tx1"/>
        </a:solidFill>
        <a:latin typeface="Arial" charset="0"/>
        <a:ea typeface="ＭＳ Ｐゴシック" pitchFamily="-80" charset="-128"/>
        <a:cs typeface="+mn-cs"/>
      </a:defRPr>
    </a:lvl5pPr>
    <a:lvl6pPr marL="2286000" algn="l" defTabSz="914400" rtl="0" eaLnBrk="1" latinLnBrk="0" hangingPunct="1">
      <a:defRPr kern="1200">
        <a:solidFill>
          <a:schemeClr val="tx1"/>
        </a:solidFill>
        <a:latin typeface="Arial" charset="0"/>
        <a:ea typeface="ＭＳ Ｐゴシック" pitchFamily="-80" charset="-128"/>
        <a:cs typeface="+mn-cs"/>
      </a:defRPr>
    </a:lvl6pPr>
    <a:lvl7pPr marL="2743200" algn="l" defTabSz="914400" rtl="0" eaLnBrk="1" latinLnBrk="0" hangingPunct="1">
      <a:defRPr kern="1200">
        <a:solidFill>
          <a:schemeClr val="tx1"/>
        </a:solidFill>
        <a:latin typeface="Arial" charset="0"/>
        <a:ea typeface="ＭＳ Ｐゴシック" pitchFamily="-80" charset="-128"/>
        <a:cs typeface="+mn-cs"/>
      </a:defRPr>
    </a:lvl7pPr>
    <a:lvl8pPr marL="3200400" algn="l" defTabSz="914400" rtl="0" eaLnBrk="1" latinLnBrk="0" hangingPunct="1">
      <a:defRPr kern="1200">
        <a:solidFill>
          <a:schemeClr val="tx1"/>
        </a:solidFill>
        <a:latin typeface="Arial" charset="0"/>
        <a:ea typeface="ＭＳ Ｐゴシック" pitchFamily="-80" charset="-128"/>
        <a:cs typeface="+mn-cs"/>
      </a:defRPr>
    </a:lvl8pPr>
    <a:lvl9pPr marL="3657600" algn="l" defTabSz="914400" rtl="0" eaLnBrk="1" latinLnBrk="0" hangingPunct="1">
      <a:defRPr kern="1200">
        <a:solidFill>
          <a:schemeClr val="tx1"/>
        </a:solidFill>
        <a:latin typeface="Arial" charset="0"/>
        <a:ea typeface="ＭＳ Ｐゴシック" pitchFamily="-8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684" autoAdjust="0"/>
    <p:restoredTop sz="80577" autoAdjust="0"/>
  </p:normalViewPr>
  <p:slideViewPr>
    <p:cSldViewPr>
      <p:cViewPr varScale="1">
        <p:scale>
          <a:sx n="60" d="100"/>
          <a:sy n="60" d="100"/>
        </p:scale>
        <p:origin x="1392" y="66"/>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87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37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3713"/>
          </a:xfrm>
          <a:prstGeom prst="rect">
            <a:avLst/>
          </a:prstGeom>
        </p:spPr>
        <p:txBody>
          <a:bodyPr vert="horz" lIns="91440" tIns="45720" rIns="91440" bIns="45720" rtlCol="0"/>
          <a:lstStyle>
            <a:lvl1pPr algn="r">
              <a:defRPr sz="1200"/>
            </a:lvl1pPr>
          </a:lstStyle>
          <a:p>
            <a:fld id="{66D1BE62-4062-4C06-80C2-EBC0BEF3E1CD}" type="datetimeFigureOut">
              <a:rPr lang="en-US" smtClean="0"/>
              <a:pPr/>
              <a:t>10/8/2017</a:t>
            </a:fld>
            <a:endParaRPr lang="en-GB"/>
          </a:p>
        </p:txBody>
      </p:sp>
      <p:sp>
        <p:nvSpPr>
          <p:cNvPr id="4" name="Footer Placeholder 3"/>
          <p:cNvSpPr>
            <a:spLocks noGrp="1"/>
          </p:cNvSpPr>
          <p:nvPr>
            <p:ph type="ftr" sz="quarter" idx="2"/>
          </p:nvPr>
        </p:nvSpPr>
        <p:spPr>
          <a:xfrm>
            <a:off x="0" y="9378824"/>
            <a:ext cx="2945659" cy="493713"/>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378824"/>
            <a:ext cx="2945659" cy="493713"/>
          </a:xfrm>
          <a:prstGeom prst="rect">
            <a:avLst/>
          </a:prstGeom>
        </p:spPr>
        <p:txBody>
          <a:bodyPr vert="horz" lIns="91440" tIns="45720" rIns="91440" bIns="45720" rtlCol="0" anchor="b"/>
          <a:lstStyle>
            <a:lvl1pPr algn="r">
              <a:defRPr sz="1200"/>
            </a:lvl1pPr>
          </a:lstStyle>
          <a:p>
            <a:fld id="{9A1563F9-2E50-4074-A165-04A555F07CEE}" type="slidenum">
              <a:rPr lang="en-GB" smtClean="0"/>
              <a:pPr/>
              <a:t>‹#›</a:t>
            </a:fld>
            <a:endParaRPr lang="en-GB"/>
          </a:p>
        </p:txBody>
      </p:sp>
    </p:spTree>
    <p:extLst>
      <p:ext uri="{BB962C8B-B14F-4D97-AF65-F5344CB8AC3E}">
        <p14:creationId xmlns:p14="http://schemas.microsoft.com/office/powerpoint/2010/main" val="422903415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hdr" sz="quarter"/>
          </p:nvPr>
        </p:nvSpPr>
        <p:spPr bwMode="auto">
          <a:xfrm>
            <a:off x="0"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n-GB"/>
          </a:p>
        </p:txBody>
      </p:sp>
      <p:sp>
        <p:nvSpPr>
          <p:cNvPr id="12291" name="Rectangle 3"/>
          <p:cNvSpPr>
            <a:spLocks noGrp="1" noChangeArrowheads="1"/>
          </p:cNvSpPr>
          <p:nvPr>
            <p:ph type="dt" idx="1"/>
          </p:nvPr>
        </p:nvSpPr>
        <p:spPr bwMode="auto">
          <a:xfrm>
            <a:off x="3850443" y="0"/>
            <a:ext cx="2945659" cy="4937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endParaRPr lang="en-GB"/>
          </a:p>
        </p:txBody>
      </p:sp>
      <p:sp>
        <p:nvSpPr>
          <p:cNvPr id="34820" name="Rectangle 4"/>
          <p:cNvSpPr>
            <a:spLocks noGrp="1" noRot="1" noChangeAspect="1" noChangeArrowheads="1" noTextEdit="1"/>
          </p:cNvSpPr>
          <p:nvPr>
            <p:ph type="sldImg" idx="2"/>
          </p:nvPr>
        </p:nvSpPr>
        <p:spPr bwMode="auto">
          <a:xfrm>
            <a:off x="931863" y="741363"/>
            <a:ext cx="4933950" cy="3702050"/>
          </a:xfrm>
          <a:prstGeom prst="rect">
            <a:avLst/>
          </a:prstGeom>
          <a:noFill/>
          <a:ln w="9525">
            <a:solidFill>
              <a:srgbClr val="000000"/>
            </a:solidFill>
            <a:miter lim="800000"/>
            <a:headEnd/>
            <a:tailEnd/>
          </a:ln>
        </p:spPr>
      </p:sp>
      <p:sp>
        <p:nvSpPr>
          <p:cNvPr id="12293" name="Rectangle 5"/>
          <p:cNvSpPr>
            <a:spLocks noGrp="1" noChangeArrowheads="1"/>
          </p:cNvSpPr>
          <p:nvPr>
            <p:ph type="body" sz="quarter" idx="3"/>
          </p:nvPr>
        </p:nvSpPr>
        <p:spPr bwMode="auto">
          <a:xfrm>
            <a:off x="679768" y="4690269"/>
            <a:ext cx="5438140" cy="444341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smtClean="0"/>
              <a:t>Click to edit Master text styles</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p:txBody>
      </p:sp>
      <p:sp>
        <p:nvSpPr>
          <p:cNvPr id="12294" name="Rectangle 6"/>
          <p:cNvSpPr>
            <a:spLocks noGrp="1" noChangeArrowheads="1"/>
          </p:cNvSpPr>
          <p:nvPr>
            <p:ph type="ftr" sz="quarter" idx="4"/>
          </p:nvPr>
        </p:nvSpPr>
        <p:spPr bwMode="auto">
          <a:xfrm>
            <a:off x="0"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n-GB"/>
          </a:p>
        </p:txBody>
      </p:sp>
      <p:sp>
        <p:nvSpPr>
          <p:cNvPr id="12295" name="Rectangle 7"/>
          <p:cNvSpPr>
            <a:spLocks noGrp="1" noChangeArrowheads="1"/>
          </p:cNvSpPr>
          <p:nvPr>
            <p:ph type="sldNum" sz="quarter" idx="5"/>
          </p:nvPr>
        </p:nvSpPr>
        <p:spPr bwMode="auto">
          <a:xfrm>
            <a:off x="3850443" y="9378824"/>
            <a:ext cx="2945659" cy="49371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B51AF711-6685-419E-BBF4-42E4A7EE4682}" type="slidenum">
              <a:rPr lang="en-GB"/>
              <a:pPr>
                <a:defRPr/>
              </a:pPr>
              <a:t>‹#›</a:t>
            </a:fld>
            <a:endParaRPr lang="en-GB"/>
          </a:p>
        </p:txBody>
      </p:sp>
    </p:spTree>
    <p:extLst>
      <p:ext uri="{BB962C8B-B14F-4D97-AF65-F5344CB8AC3E}">
        <p14:creationId xmlns:p14="http://schemas.microsoft.com/office/powerpoint/2010/main" val="346191779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1pPr>
    <a:lvl2pPr marL="4572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2pPr>
    <a:lvl3pPr marL="9144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3pPr>
    <a:lvl4pPr marL="13716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4pPr>
    <a:lvl5pPr marL="1828800" algn="l" rtl="0" eaLnBrk="0" fontAlgn="base" hangingPunct="0">
      <a:spcBef>
        <a:spcPct val="30000"/>
      </a:spcBef>
      <a:spcAft>
        <a:spcPct val="0"/>
      </a:spcAft>
      <a:defRPr sz="1200" kern="1200">
        <a:solidFill>
          <a:schemeClr val="tx1"/>
        </a:solidFill>
        <a:latin typeface="Arial" charset="0"/>
        <a:ea typeface="ＭＳ Ｐゴシック" pitchFamily="-80"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B51AF711-6685-419E-BBF4-42E4A7EE4682}" type="slidenum">
              <a:rPr lang="en-GB" smtClean="0"/>
              <a:pPr>
                <a:defRPr/>
              </a:pPr>
              <a:t>1</a:t>
            </a:fld>
            <a:endParaRPr lang="en-GB"/>
          </a:p>
        </p:txBody>
      </p:sp>
    </p:spTree>
    <p:extLst>
      <p:ext uri="{BB962C8B-B14F-4D97-AF65-F5344CB8AC3E}">
        <p14:creationId xmlns:p14="http://schemas.microsoft.com/office/powerpoint/2010/main" val="1220511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21</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6467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22</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83915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23</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90151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904875" y="4693151"/>
            <a:ext cx="4987925" cy="415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lstStyle/>
          <a:p>
            <a:pPr eaLnBrk="1" hangingPunct="1"/>
            <a:r>
              <a:rPr lang="en-US" dirty="0" smtClean="0">
                <a:latin typeface="Calibri" pitchFamily="34" charset="0"/>
              </a:rPr>
              <a:t>I am normally introduced by an instructor - I then say who I am and point out that I have some service as a PC at Hammersmith (MPS)</a:t>
            </a:r>
          </a:p>
        </p:txBody>
      </p:sp>
      <p:sp>
        <p:nvSpPr>
          <p:cNvPr id="55299" name="Rectangle 3"/>
          <p:cNvSpPr>
            <a:spLocks noGrp="1" noRot="1" noChangeAspect="1" noChangeArrowheads="1" noTextEdit="1"/>
          </p:cNvSpPr>
          <p:nvPr>
            <p:ph type="sldImg"/>
          </p:nvPr>
        </p:nvSpPr>
        <p:spPr>
          <a:xfrm>
            <a:off x="1087438" y="857250"/>
            <a:ext cx="4625975" cy="3468688"/>
          </a:xfrm>
          <a:ln w="12699" cap="flat">
            <a:solidFill>
              <a:schemeClr val="tx1"/>
            </a:solidFill>
          </a:ln>
        </p:spPr>
      </p:sp>
    </p:spTree>
    <p:extLst>
      <p:ext uri="{BB962C8B-B14F-4D97-AF65-F5344CB8AC3E}">
        <p14:creationId xmlns:p14="http://schemas.microsoft.com/office/powerpoint/2010/main" val="220060659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904875" y="4693151"/>
            <a:ext cx="4987925" cy="415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lstStyle/>
          <a:p>
            <a:pPr eaLnBrk="1" hangingPunct="1"/>
            <a:r>
              <a:rPr lang="en-US" dirty="0" smtClean="0">
                <a:latin typeface="Calibri" pitchFamily="34" charset="0"/>
              </a:rPr>
              <a:t>I am normally introduced by an instructor - I then say who I am and point out that I have some service as a PC at Hammersmith (MPS)</a:t>
            </a:r>
          </a:p>
        </p:txBody>
      </p:sp>
      <p:sp>
        <p:nvSpPr>
          <p:cNvPr id="55299" name="Rectangle 3"/>
          <p:cNvSpPr>
            <a:spLocks noGrp="1" noRot="1" noChangeAspect="1" noChangeArrowheads="1" noTextEdit="1"/>
          </p:cNvSpPr>
          <p:nvPr>
            <p:ph type="sldImg"/>
          </p:nvPr>
        </p:nvSpPr>
        <p:spPr>
          <a:xfrm>
            <a:off x="1087438" y="857250"/>
            <a:ext cx="4625975" cy="3468688"/>
          </a:xfrm>
          <a:ln w="12699" cap="flat">
            <a:solidFill>
              <a:schemeClr val="tx1"/>
            </a:solidFill>
          </a:ln>
        </p:spPr>
      </p:sp>
    </p:spTree>
    <p:extLst>
      <p:ext uri="{BB962C8B-B14F-4D97-AF65-F5344CB8AC3E}">
        <p14:creationId xmlns:p14="http://schemas.microsoft.com/office/powerpoint/2010/main" val="8229462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26</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60604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27</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01957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28</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6038814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29</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4992960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30</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116408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2</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22762711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pPr>
              <a:defRPr/>
            </a:pPr>
            <a:fld id="{B51AF711-6685-419E-BBF4-42E4A7EE4682}" type="slidenum">
              <a:rPr lang="en-GB" smtClean="0"/>
              <a:pPr>
                <a:defRPr/>
              </a:pPr>
              <a:t>31</a:t>
            </a:fld>
            <a:endParaRPr lang="en-GB"/>
          </a:p>
        </p:txBody>
      </p:sp>
    </p:spTree>
    <p:extLst>
      <p:ext uri="{BB962C8B-B14F-4D97-AF65-F5344CB8AC3E}">
        <p14:creationId xmlns:p14="http://schemas.microsoft.com/office/powerpoint/2010/main" val="272844139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32</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38515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33</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485082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Confidential</a:t>
            </a:r>
          </a:p>
        </p:txBody>
      </p:sp>
      <p:sp>
        <p:nvSpPr>
          <p:cNvPr id="419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Sussex Police</a:t>
            </a:r>
          </a:p>
        </p:txBody>
      </p:sp>
      <p:sp>
        <p:nvSpPr>
          <p:cNvPr id="41988"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Subject to various copyrights and conditions of use</a:t>
            </a:r>
          </a:p>
        </p:txBody>
      </p:sp>
      <p:sp>
        <p:nvSpPr>
          <p:cNvPr id="4198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fld id="{118AE5B9-E50E-42BE-8BF8-D6CE01752048}" type="slidenum">
              <a:rPr lang="en-GB" smtClean="0"/>
              <a:pPr/>
              <a:t>34</a:t>
            </a:fld>
            <a:endParaRPr lang="en-GB" smtClean="0"/>
          </a:p>
        </p:txBody>
      </p:sp>
      <p:sp>
        <p:nvSpPr>
          <p:cNvPr id="41990" name="Rectangle 2"/>
          <p:cNvSpPr>
            <a:spLocks noGrp="1" noChangeArrowheads="1"/>
          </p:cNvSpPr>
          <p:nvPr>
            <p:ph type="body" idx="1"/>
          </p:nvPr>
        </p:nvSpPr>
        <p:spPr>
          <a:xfrm>
            <a:off x="904875" y="4693151"/>
            <a:ext cx="4987925" cy="416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smtClean="0">
                <a:latin typeface="Arial" pitchFamily="34" charset="0"/>
              </a:rPr>
              <a:t>I am normally introduced by an instructor - I then say who I am and point out that I have some service as a PC at Hammersmith (MPS)</a:t>
            </a:r>
          </a:p>
        </p:txBody>
      </p:sp>
      <p:sp>
        <p:nvSpPr>
          <p:cNvPr id="41991" name="Rectangle 3"/>
          <p:cNvSpPr>
            <a:spLocks noGrp="1" noRot="1" noChangeAspect="1" noChangeArrowheads="1" noTextEdit="1"/>
          </p:cNvSpPr>
          <p:nvPr>
            <p:ph type="sldImg"/>
          </p:nvPr>
        </p:nvSpPr>
        <p:spPr>
          <a:xfrm>
            <a:off x="1087438" y="857250"/>
            <a:ext cx="4624387" cy="3468688"/>
          </a:xfrm>
          <a:ln cap="flat"/>
        </p:spPr>
      </p:sp>
    </p:spTree>
    <p:extLst>
      <p:ext uri="{BB962C8B-B14F-4D97-AF65-F5344CB8AC3E}">
        <p14:creationId xmlns:p14="http://schemas.microsoft.com/office/powerpoint/2010/main" val="39914697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Confidential</a:t>
            </a:r>
          </a:p>
        </p:txBody>
      </p:sp>
      <p:sp>
        <p:nvSpPr>
          <p:cNvPr id="4198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Sussex Police</a:t>
            </a:r>
          </a:p>
        </p:txBody>
      </p:sp>
      <p:sp>
        <p:nvSpPr>
          <p:cNvPr id="41988"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Subject to various copyrights and conditions of use</a:t>
            </a:r>
          </a:p>
        </p:txBody>
      </p:sp>
      <p:sp>
        <p:nvSpPr>
          <p:cNvPr id="4198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fld id="{118AE5B9-E50E-42BE-8BF8-D6CE01752048}" type="slidenum">
              <a:rPr lang="en-GB" smtClean="0"/>
              <a:pPr/>
              <a:t>35</a:t>
            </a:fld>
            <a:endParaRPr lang="en-GB" smtClean="0"/>
          </a:p>
        </p:txBody>
      </p:sp>
      <p:sp>
        <p:nvSpPr>
          <p:cNvPr id="41990" name="Rectangle 2"/>
          <p:cNvSpPr>
            <a:spLocks noGrp="1" noChangeArrowheads="1"/>
          </p:cNvSpPr>
          <p:nvPr>
            <p:ph type="body" idx="1"/>
          </p:nvPr>
        </p:nvSpPr>
        <p:spPr>
          <a:xfrm>
            <a:off x="904875" y="4693151"/>
            <a:ext cx="4987925" cy="416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smtClean="0">
                <a:latin typeface="Arial" pitchFamily="34" charset="0"/>
              </a:rPr>
              <a:t>I am normally introduced by an instructor - I then say who I am and point out that I have some service as a PC at Hammersmith (MPS)</a:t>
            </a:r>
          </a:p>
        </p:txBody>
      </p:sp>
      <p:sp>
        <p:nvSpPr>
          <p:cNvPr id="41991" name="Rectangle 3"/>
          <p:cNvSpPr>
            <a:spLocks noGrp="1" noRot="1" noChangeAspect="1" noChangeArrowheads="1" noTextEdit="1"/>
          </p:cNvSpPr>
          <p:nvPr>
            <p:ph type="sldImg"/>
          </p:nvPr>
        </p:nvSpPr>
        <p:spPr>
          <a:xfrm>
            <a:off x="1087438" y="857250"/>
            <a:ext cx="4624387" cy="3468688"/>
          </a:xfrm>
          <a:ln cap="flat"/>
        </p:spPr>
      </p:sp>
    </p:spTree>
    <p:extLst>
      <p:ext uri="{BB962C8B-B14F-4D97-AF65-F5344CB8AC3E}">
        <p14:creationId xmlns:p14="http://schemas.microsoft.com/office/powerpoint/2010/main" val="42882190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body" idx="1"/>
          </p:nvPr>
        </p:nvSpPr>
        <p:spPr>
          <a:xfrm>
            <a:off x="904875" y="4693151"/>
            <a:ext cx="4987925" cy="415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smtClean="0">
                <a:latin typeface="Calibri" pitchFamily="34" charset="0"/>
              </a:rPr>
              <a:t>I am normally introduced by an instructor - I then say who I am and point out that I have some service as a PC at Hammersmith (MPS)</a:t>
            </a:r>
          </a:p>
        </p:txBody>
      </p:sp>
      <p:sp>
        <p:nvSpPr>
          <p:cNvPr id="47107" name="Rectangle 3"/>
          <p:cNvSpPr>
            <a:spLocks noGrp="1" noRot="1" noChangeAspect="1" noChangeArrowheads="1" noTextEdit="1"/>
          </p:cNvSpPr>
          <p:nvPr>
            <p:ph type="sldImg"/>
          </p:nvPr>
        </p:nvSpPr>
        <p:spPr>
          <a:xfrm>
            <a:off x="1076325" y="857464"/>
            <a:ext cx="4648200" cy="3467752"/>
          </a:xfrm>
          <a:ln w="12699" cap="flat">
            <a:solidFill>
              <a:schemeClr val="tx1"/>
            </a:solidFill>
          </a:ln>
        </p:spPr>
      </p:sp>
    </p:spTree>
    <p:extLst>
      <p:ext uri="{BB962C8B-B14F-4D97-AF65-F5344CB8AC3E}">
        <p14:creationId xmlns:p14="http://schemas.microsoft.com/office/powerpoint/2010/main" val="28594830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body" idx="1"/>
          </p:nvPr>
        </p:nvSpPr>
        <p:spPr>
          <a:xfrm>
            <a:off x="904875" y="4693151"/>
            <a:ext cx="4987925" cy="415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smtClean="0">
                <a:latin typeface="Calibri" pitchFamily="34" charset="0"/>
              </a:rPr>
              <a:t>I am normally introduced by an instructor - I then say who I am and point out that I have some service as a PC at Hammersmith (MPS)</a:t>
            </a:r>
          </a:p>
        </p:txBody>
      </p:sp>
      <p:sp>
        <p:nvSpPr>
          <p:cNvPr id="48131" name="Rectangle 3"/>
          <p:cNvSpPr>
            <a:spLocks noGrp="1" noRot="1" noChangeAspect="1" noChangeArrowheads="1" noTextEdit="1"/>
          </p:cNvSpPr>
          <p:nvPr>
            <p:ph type="sldImg"/>
          </p:nvPr>
        </p:nvSpPr>
        <p:spPr>
          <a:xfrm>
            <a:off x="1076325" y="857464"/>
            <a:ext cx="4648200" cy="3467752"/>
          </a:xfrm>
          <a:ln w="12699" cap="flat">
            <a:solidFill>
              <a:schemeClr val="tx1"/>
            </a:solidFill>
          </a:ln>
        </p:spPr>
      </p:sp>
    </p:spTree>
    <p:extLst>
      <p:ext uri="{BB962C8B-B14F-4D97-AF65-F5344CB8AC3E}">
        <p14:creationId xmlns:p14="http://schemas.microsoft.com/office/powerpoint/2010/main" val="28508536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body" idx="1"/>
          </p:nvPr>
        </p:nvSpPr>
        <p:spPr>
          <a:xfrm>
            <a:off x="904875" y="4693151"/>
            <a:ext cx="4987925" cy="415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smtClean="0">
                <a:latin typeface="Calibri" pitchFamily="34" charset="0"/>
              </a:rPr>
              <a:t>I am normally introduced by an instructor - I then say who I am and point out that I have some service as a PC at Hammersmith (MPS)</a:t>
            </a:r>
          </a:p>
        </p:txBody>
      </p:sp>
      <p:sp>
        <p:nvSpPr>
          <p:cNvPr id="49155" name="Rectangle 3"/>
          <p:cNvSpPr>
            <a:spLocks noGrp="1" noRot="1" noChangeAspect="1" noChangeArrowheads="1" noTextEdit="1"/>
          </p:cNvSpPr>
          <p:nvPr>
            <p:ph type="sldImg"/>
          </p:nvPr>
        </p:nvSpPr>
        <p:spPr>
          <a:xfrm>
            <a:off x="1076325" y="857464"/>
            <a:ext cx="4648200" cy="3467752"/>
          </a:xfrm>
          <a:ln w="12699" cap="flat">
            <a:solidFill>
              <a:schemeClr val="tx1"/>
            </a:solidFill>
          </a:ln>
        </p:spPr>
      </p:sp>
    </p:spTree>
    <p:extLst>
      <p:ext uri="{BB962C8B-B14F-4D97-AF65-F5344CB8AC3E}">
        <p14:creationId xmlns:p14="http://schemas.microsoft.com/office/powerpoint/2010/main" val="42387576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Confidential</a:t>
            </a:r>
          </a:p>
        </p:txBody>
      </p:sp>
      <p:sp>
        <p:nvSpPr>
          <p:cNvPr id="501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Sussex Police</a:t>
            </a:r>
          </a:p>
        </p:txBody>
      </p:sp>
      <p:sp>
        <p:nvSpPr>
          <p:cNvPr id="50180"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Subject to various copyrights and conditions of use</a:t>
            </a:r>
          </a:p>
        </p:txBody>
      </p:sp>
      <p:sp>
        <p:nvSpPr>
          <p:cNvPr id="5018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fld id="{F7A76ED1-8A5F-41A6-8026-D196D1F87284}" type="slidenum">
              <a:rPr lang="en-GB" smtClean="0"/>
              <a:pPr/>
              <a:t>43</a:t>
            </a:fld>
            <a:endParaRPr lang="en-GB" smtClean="0"/>
          </a:p>
        </p:txBody>
      </p:sp>
      <p:sp>
        <p:nvSpPr>
          <p:cNvPr id="50182" name="Rectangle 2"/>
          <p:cNvSpPr>
            <a:spLocks noGrp="1" noChangeArrowheads="1"/>
          </p:cNvSpPr>
          <p:nvPr>
            <p:ph type="body" idx="1"/>
          </p:nvPr>
        </p:nvSpPr>
        <p:spPr>
          <a:xfrm>
            <a:off x="904875" y="4693151"/>
            <a:ext cx="4987925" cy="416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smtClean="0">
                <a:latin typeface="Arial" pitchFamily="34" charset="0"/>
              </a:rPr>
              <a:t>I am normally introduced by an instructor - I then say who I am and point out that I have some service as a PC at Hammersmith (MPS)</a:t>
            </a:r>
          </a:p>
        </p:txBody>
      </p:sp>
      <p:sp>
        <p:nvSpPr>
          <p:cNvPr id="50183" name="Rectangle 3"/>
          <p:cNvSpPr>
            <a:spLocks noGrp="1" noRot="1" noChangeAspect="1" noChangeArrowheads="1" noTextEdit="1"/>
          </p:cNvSpPr>
          <p:nvPr>
            <p:ph type="sldImg"/>
          </p:nvPr>
        </p:nvSpPr>
        <p:spPr>
          <a:xfrm>
            <a:off x="1087438" y="857250"/>
            <a:ext cx="4624387" cy="3468688"/>
          </a:xfrm>
          <a:ln cap="flat"/>
        </p:spPr>
      </p:sp>
    </p:spTree>
    <p:extLst>
      <p:ext uri="{BB962C8B-B14F-4D97-AF65-F5344CB8AC3E}">
        <p14:creationId xmlns:p14="http://schemas.microsoft.com/office/powerpoint/2010/main" val="2342915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Confidential</a:t>
            </a:r>
          </a:p>
        </p:txBody>
      </p:sp>
      <p:sp>
        <p:nvSpPr>
          <p:cNvPr id="512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Sussex Police</a:t>
            </a:r>
          </a:p>
        </p:txBody>
      </p:sp>
      <p:sp>
        <p:nvSpPr>
          <p:cNvPr id="51204"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Subject to various copyrights and conditions of use</a:t>
            </a:r>
          </a:p>
        </p:txBody>
      </p:sp>
      <p:sp>
        <p:nvSpPr>
          <p:cNvPr id="5120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fld id="{C409DCE3-2358-4DED-AD42-FF9D093678ED}" type="slidenum">
              <a:rPr lang="en-GB" smtClean="0"/>
              <a:pPr/>
              <a:t>44</a:t>
            </a:fld>
            <a:endParaRPr lang="en-GB" smtClean="0"/>
          </a:p>
        </p:txBody>
      </p:sp>
      <p:sp>
        <p:nvSpPr>
          <p:cNvPr id="51206" name="Rectangle 2"/>
          <p:cNvSpPr>
            <a:spLocks noGrp="1" noChangeArrowheads="1"/>
          </p:cNvSpPr>
          <p:nvPr>
            <p:ph type="body" idx="1"/>
          </p:nvPr>
        </p:nvSpPr>
        <p:spPr>
          <a:xfrm>
            <a:off x="904875" y="4693151"/>
            <a:ext cx="4987925" cy="416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smtClean="0">
                <a:latin typeface="Arial" pitchFamily="34" charset="0"/>
              </a:rPr>
              <a:t>I am normally introduced by an instructor - I then say who I am and point out that I have some service as a PC at Hammersmith (MPS)</a:t>
            </a:r>
          </a:p>
        </p:txBody>
      </p:sp>
      <p:sp>
        <p:nvSpPr>
          <p:cNvPr id="51207" name="Rectangle 3"/>
          <p:cNvSpPr>
            <a:spLocks noGrp="1" noRot="1" noChangeAspect="1" noChangeArrowheads="1" noTextEdit="1"/>
          </p:cNvSpPr>
          <p:nvPr>
            <p:ph type="sldImg"/>
          </p:nvPr>
        </p:nvSpPr>
        <p:spPr>
          <a:xfrm>
            <a:off x="1087438" y="857250"/>
            <a:ext cx="4624387" cy="3468688"/>
          </a:xfrm>
          <a:ln cap="flat"/>
        </p:spPr>
      </p:sp>
    </p:spTree>
    <p:extLst>
      <p:ext uri="{BB962C8B-B14F-4D97-AF65-F5344CB8AC3E}">
        <p14:creationId xmlns:p14="http://schemas.microsoft.com/office/powerpoint/2010/main" val="185923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3</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9828363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Confidential</a:t>
            </a:r>
          </a:p>
        </p:txBody>
      </p:sp>
      <p:sp>
        <p:nvSpPr>
          <p:cNvPr id="522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Sussex Police</a:t>
            </a:r>
          </a:p>
        </p:txBody>
      </p:sp>
      <p:sp>
        <p:nvSpPr>
          <p:cNvPr id="52228"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r>
              <a:rPr lang="en-GB" smtClean="0"/>
              <a:t>Subject to various copyrights and conditions of use</a:t>
            </a:r>
          </a:p>
        </p:txBody>
      </p:sp>
      <p:sp>
        <p:nvSpPr>
          <p:cNvPr id="5222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ＭＳ Ｐゴシック" pitchFamily="-112" charset="-128"/>
              </a:defRPr>
            </a:lvl1pPr>
            <a:lvl2pPr marL="742950" indent="-285750" eaLnBrk="0" hangingPunct="0">
              <a:defRPr>
                <a:solidFill>
                  <a:schemeClr val="tx1"/>
                </a:solidFill>
                <a:latin typeface="Tahoma" pitchFamily="34" charset="0"/>
                <a:ea typeface="ＭＳ Ｐゴシック" pitchFamily="-112" charset="-128"/>
              </a:defRPr>
            </a:lvl2pPr>
            <a:lvl3pPr marL="1143000" indent="-228600" eaLnBrk="0" hangingPunct="0">
              <a:defRPr>
                <a:solidFill>
                  <a:schemeClr val="tx1"/>
                </a:solidFill>
                <a:latin typeface="Tahoma" pitchFamily="34" charset="0"/>
                <a:ea typeface="ＭＳ Ｐゴシック" pitchFamily="-112" charset="-128"/>
              </a:defRPr>
            </a:lvl3pPr>
            <a:lvl4pPr marL="1600200" indent="-228600" eaLnBrk="0" hangingPunct="0">
              <a:defRPr>
                <a:solidFill>
                  <a:schemeClr val="tx1"/>
                </a:solidFill>
                <a:latin typeface="Tahoma" pitchFamily="34" charset="0"/>
                <a:ea typeface="ＭＳ Ｐゴシック" pitchFamily="-112" charset="-128"/>
              </a:defRPr>
            </a:lvl4pPr>
            <a:lvl5pPr marL="2057400" indent="-228600" eaLnBrk="0" hangingPunct="0">
              <a:defRPr>
                <a:solidFill>
                  <a:schemeClr val="tx1"/>
                </a:solidFill>
                <a:latin typeface="Tahoma" pitchFamily="34" charset="0"/>
                <a:ea typeface="ＭＳ Ｐゴシック" pitchFamily="-112" charset="-128"/>
              </a:defRPr>
            </a:lvl5pPr>
            <a:lvl6pPr marL="2514600" indent="-228600" eaLnBrk="0" fontAlgn="base" hangingPunct="0">
              <a:spcBef>
                <a:spcPct val="0"/>
              </a:spcBef>
              <a:spcAft>
                <a:spcPct val="0"/>
              </a:spcAft>
              <a:defRPr>
                <a:solidFill>
                  <a:schemeClr val="tx1"/>
                </a:solidFill>
                <a:latin typeface="Tahoma" pitchFamily="34" charset="0"/>
                <a:ea typeface="ＭＳ Ｐゴシック" pitchFamily="-112" charset="-128"/>
              </a:defRPr>
            </a:lvl6pPr>
            <a:lvl7pPr marL="2971800" indent="-228600" eaLnBrk="0" fontAlgn="base" hangingPunct="0">
              <a:spcBef>
                <a:spcPct val="0"/>
              </a:spcBef>
              <a:spcAft>
                <a:spcPct val="0"/>
              </a:spcAft>
              <a:defRPr>
                <a:solidFill>
                  <a:schemeClr val="tx1"/>
                </a:solidFill>
                <a:latin typeface="Tahoma" pitchFamily="34" charset="0"/>
                <a:ea typeface="ＭＳ Ｐゴシック" pitchFamily="-112" charset="-128"/>
              </a:defRPr>
            </a:lvl7pPr>
            <a:lvl8pPr marL="3429000" indent="-228600" eaLnBrk="0" fontAlgn="base" hangingPunct="0">
              <a:spcBef>
                <a:spcPct val="0"/>
              </a:spcBef>
              <a:spcAft>
                <a:spcPct val="0"/>
              </a:spcAft>
              <a:defRPr>
                <a:solidFill>
                  <a:schemeClr val="tx1"/>
                </a:solidFill>
                <a:latin typeface="Tahoma" pitchFamily="34" charset="0"/>
                <a:ea typeface="ＭＳ Ｐゴシック" pitchFamily="-112" charset="-128"/>
              </a:defRPr>
            </a:lvl8pPr>
            <a:lvl9pPr marL="3886200" indent="-228600" eaLnBrk="0" fontAlgn="base" hangingPunct="0">
              <a:spcBef>
                <a:spcPct val="0"/>
              </a:spcBef>
              <a:spcAft>
                <a:spcPct val="0"/>
              </a:spcAft>
              <a:defRPr>
                <a:solidFill>
                  <a:schemeClr val="tx1"/>
                </a:solidFill>
                <a:latin typeface="Tahoma" pitchFamily="34" charset="0"/>
                <a:ea typeface="ＭＳ Ｐゴシック" pitchFamily="-112" charset="-128"/>
              </a:defRPr>
            </a:lvl9pPr>
          </a:lstStyle>
          <a:p>
            <a:fld id="{1DDFBC54-38D0-4CC6-823D-A6DD62BB4D5A}" type="slidenum">
              <a:rPr lang="en-GB" smtClean="0"/>
              <a:pPr/>
              <a:t>45</a:t>
            </a:fld>
            <a:endParaRPr lang="en-GB" smtClean="0"/>
          </a:p>
        </p:txBody>
      </p:sp>
      <p:sp>
        <p:nvSpPr>
          <p:cNvPr id="52230" name="Rectangle 2"/>
          <p:cNvSpPr>
            <a:spLocks noGrp="1" noChangeArrowheads="1"/>
          </p:cNvSpPr>
          <p:nvPr>
            <p:ph type="body" idx="1"/>
          </p:nvPr>
        </p:nvSpPr>
        <p:spPr>
          <a:xfrm>
            <a:off x="904875" y="4693151"/>
            <a:ext cx="4987925" cy="41609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6" tIns="45717" rIns="91436" bIns="45717"/>
          <a:lstStyle/>
          <a:p>
            <a:pPr eaLnBrk="1" hangingPunct="1"/>
            <a:r>
              <a:rPr lang="en-US" smtClean="0">
                <a:latin typeface="Arial" pitchFamily="34" charset="0"/>
              </a:rPr>
              <a:t>I am normally introduced by an instructor - I then say who I am and point out that I have some service as a PC at Hammersmith (MPS)</a:t>
            </a:r>
          </a:p>
        </p:txBody>
      </p:sp>
      <p:sp>
        <p:nvSpPr>
          <p:cNvPr id="52231" name="Rectangle 3"/>
          <p:cNvSpPr>
            <a:spLocks noGrp="1" noRot="1" noChangeAspect="1" noChangeArrowheads="1" noTextEdit="1"/>
          </p:cNvSpPr>
          <p:nvPr>
            <p:ph type="sldImg"/>
          </p:nvPr>
        </p:nvSpPr>
        <p:spPr>
          <a:xfrm>
            <a:off x="1087438" y="857250"/>
            <a:ext cx="4624387" cy="3468688"/>
          </a:xfrm>
          <a:ln cap="flat"/>
        </p:spPr>
      </p:sp>
    </p:spTree>
    <p:extLst>
      <p:ext uri="{BB962C8B-B14F-4D97-AF65-F5344CB8AC3E}">
        <p14:creationId xmlns:p14="http://schemas.microsoft.com/office/powerpoint/2010/main" val="269153228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2253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22532"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2253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E4F56B7A-D1E0-4BB3-AAC2-5A0625C44D6D}" type="slidenum">
              <a:rPr lang="en-GB" altLang="en-US" sz="1000">
                <a:latin typeface="Times New Roman" panose="02020603050405020304" pitchFamily="18" charset="0"/>
              </a:rPr>
              <a:pPr/>
              <a:t>48</a:t>
            </a:fld>
            <a:endParaRPr lang="en-GB" altLang="en-US" sz="1000">
              <a:latin typeface="Times New Roman" panose="02020603050405020304" pitchFamily="18" charset="0"/>
            </a:endParaRPr>
          </a:p>
        </p:txBody>
      </p:sp>
      <p:sp>
        <p:nvSpPr>
          <p:cNvPr id="22534" name="Rectangle 2"/>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This lecture aims to pitch some of the common attributes of drugs of abuse to Sector/Relief teams at an appropriate, entertaining and informative level.</a:t>
            </a:r>
          </a:p>
          <a:p>
            <a:r>
              <a:rPr lang="en-US" altLang="en-US" smtClean="0">
                <a:latin typeface="Arial" panose="020B0604020202020204" pitchFamily="34" charset="0"/>
              </a:rPr>
              <a:t>The author’s Teaching philosophy is that the half life of knowledge gained ‘merely’ to pass exams is quite short. The half life of knowledge gained in an entertaining, interesting an unusual way, knowledge gained for knowledge’s sake is much longer. There may be slides which upon first inspection don’t appear completely relevant – they provide material for facilitating interest and academic curiosity. The lecture is therefore also interspaced with numerous (and hopefully in some cases, humorous) asides, anecdotes and stories. The author is an ex-PC and is in the fortunate position of being able to approach material from two angles</a:t>
            </a:r>
            <a:r>
              <a:rPr lang="en-GB" altLang="en-US" smtClean="0">
                <a:latin typeface="Arial" panose="020B0604020202020204" pitchFamily="34" charset="0"/>
              </a:rPr>
              <a:t>; as an ex-PC he has some inherent credibility due to shared experience with the target audience. This factor allows him to reach out to otherwise difficult-to-get-at learners in what is an environment that has sometimes been traditionally (and understandably) reserved with respect to outside speakers. Once these barriers are overcome, the second angle from which he can approach is that of his subject discipline (synthetic medicinal chemistry) from which he pitches the matters in hand at an appropriate level; one that is understandable for the audience in question without being patronising. </a:t>
            </a:r>
            <a:endParaRPr lang="en-US" altLang="en-US" smtClean="0">
              <a:latin typeface="Arial" panose="020B0604020202020204" pitchFamily="34" charset="0"/>
            </a:endParaRPr>
          </a:p>
        </p:txBody>
      </p:sp>
      <p:sp>
        <p:nvSpPr>
          <p:cNvPr id="22535" name="Rectangle 3"/>
          <p:cNvSpPr>
            <a:spLocks noGrp="1" noRot="1" noChangeAspect="1" noChangeArrowheads="1" noTextEdit="1"/>
          </p:cNvSpPr>
          <p:nvPr>
            <p:ph type="sldImg"/>
          </p:nvPr>
        </p:nvSpPr>
        <p:spPr>
          <a:ln cap="flat"/>
        </p:spPr>
      </p:sp>
    </p:spTree>
    <p:extLst>
      <p:ext uri="{BB962C8B-B14F-4D97-AF65-F5344CB8AC3E}">
        <p14:creationId xmlns:p14="http://schemas.microsoft.com/office/powerpoint/2010/main" val="17067266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2355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23556"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2355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AE719ACA-1775-4D20-AF1D-D55CD2BB929F}" type="slidenum">
              <a:rPr lang="en-GB" altLang="en-US" sz="1000">
                <a:latin typeface="Times New Roman" panose="02020603050405020304" pitchFamily="18" charset="0"/>
              </a:rPr>
              <a:pPr/>
              <a:t>49</a:t>
            </a:fld>
            <a:endParaRPr lang="en-GB" altLang="en-US" sz="1000">
              <a:latin typeface="Times New Roman" panose="02020603050405020304" pitchFamily="18" charset="0"/>
            </a:endParaRPr>
          </a:p>
        </p:txBody>
      </p:sp>
      <p:sp>
        <p:nvSpPr>
          <p:cNvPr id="23558" name="Rectangle 2"/>
          <p:cNvSpPr>
            <a:spLocks noGrp="1" noRot="1" noChangeAspect="1" noChangeArrowheads="1" noTextEdit="1"/>
          </p:cNvSpPr>
          <p:nvPr>
            <p:ph type="sldImg"/>
          </p:nvPr>
        </p:nvSpPr>
        <p:spPr>
          <a:ln cap="flat"/>
        </p:spPr>
      </p:sp>
      <p:sp>
        <p:nvSpPr>
          <p:cNvPr id="235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32299177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2457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24580"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2458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A0AFB49F-555E-407B-94AB-CDC121230037}" type="slidenum">
              <a:rPr lang="en-GB" altLang="en-US" sz="1000">
                <a:latin typeface="Times New Roman" panose="02020603050405020304" pitchFamily="18" charset="0"/>
              </a:rPr>
              <a:pPr/>
              <a:t>50</a:t>
            </a:fld>
            <a:endParaRPr lang="en-GB" altLang="en-US" sz="1000">
              <a:latin typeface="Times New Roman" panose="02020603050405020304" pitchFamily="18" charset="0"/>
            </a:endParaRPr>
          </a:p>
        </p:txBody>
      </p:sp>
      <p:sp>
        <p:nvSpPr>
          <p:cNvPr id="24582" name="Rectangle 2"/>
          <p:cNvSpPr>
            <a:spLocks noGrp="1" noRot="1" noChangeAspect="1" noChangeArrowheads="1" noTextEdit="1"/>
          </p:cNvSpPr>
          <p:nvPr>
            <p:ph type="sldImg"/>
          </p:nvPr>
        </p:nvSpPr>
        <p:spPr>
          <a:ln cap="flat"/>
        </p:spPr>
      </p:sp>
      <p:sp>
        <p:nvSpPr>
          <p:cNvPr id="2458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32440083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2560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25604"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2560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EE06EE09-96F8-4D03-987B-2BADC980BF28}" type="slidenum">
              <a:rPr lang="en-GB" altLang="en-US" sz="1000">
                <a:latin typeface="Times New Roman" panose="02020603050405020304" pitchFamily="18" charset="0"/>
              </a:rPr>
              <a:pPr/>
              <a:t>51</a:t>
            </a:fld>
            <a:endParaRPr lang="en-GB" altLang="en-US" sz="1000">
              <a:latin typeface="Times New Roman" panose="02020603050405020304" pitchFamily="18" charset="0"/>
            </a:endParaRPr>
          </a:p>
        </p:txBody>
      </p:sp>
      <p:sp>
        <p:nvSpPr>
          <p:cNvPr id="25606" name="Rectangle 2"/>
          <p:cNvSpPr>
            <a:spLocks noGrp="1" noRot="1" noChangeAspect="1" noChangeArrowheads="1" noTextEdit="1"/>
          </p:cNvSpPr>
          <p:nvPr>
            <p:ph type="sldImg"/>
          </p:nvPr>
        </p:nvSpPr>
        <p:spPr>
          <a:ln cap="flat"/>
        </p:spPr>
      </p:sp>
      <p:sp>
        <p:nvSpPr>
          <p:cNvPr id="2560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310764132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2662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26628"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2662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AD334667-42A4-445E-A04F-FDD0B3C10EEC}" type="slidenum">
              <a:rPr lang="en-GB" altLang="en-US" sz="1000">
                <a:latin typeface="Times New Roman" panose="02020603050405020304" pitchFamily="18" charset="0"/>
              </a:rPr>
              <a:pPr/>
              <a:t>52</a:t>
            </a:fld>
            <a:endParaRPr lang="en-GB" altLang="en-US" sz="1000">
              <a:latin typeface="Times New Roman" panose="02020603050405020304" pitchFamily="18" charset="0"/>
            </a:endParaRPr>
          </a:p>
        </p:txBody>
      </p:sp>
      <p:sp>
        <p:nvSpPr>
          <p:cNvPr id="26630" name="Rectangle 2"/>
          <p:cNvSpPr>
            <a:spLocks noGrp="1" noRot="1" noChangeAspect="1" noChangeArrowheads="1" noTextEdit="1"/>
          </p:cNvSpPr>
          <p:nvPr>
            <p:ph type="sldImg"/>
          </p:nvPr>
        </p:nvSpPr>
        <p:spPr>
          <a:ln cap="flat"/>
        </p:spPr>
      </p:sp>
      <p:sp>
        <p:nvSpPr>
          <p:cNvPr id="266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42606010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27651"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27652"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27653"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8F7A1764-6F2A-4CF5-9CB2-C3627B41FE30}" type="slidenum">
              <a:rPr lang="en-GB" altLang="en-US" sz="1000">
                <a:latin typeface="Times New Roman" panose="02020603050405020304" pitchFamily="18" charset="0"/>
              </a:rPr>
              <a:pPr/>
              <a:t>53</a:t>
            </a:fld>
            <a:endParaRPr lang="en-GB" altLang="en-US" sz="1000">
              <a:latin typeface="Times New Roman" panose="02020603050405020304" pitchFamily="18" charset="0"/>
            </a:endParaRPr>
          </a:p>
        </p:txBody>
      </p:sp>
      <p:sp>
        <p:nvSpPr>
          <p:cNvPr id="27654" name="Rectangle 2"/>
          <p:cNvSpPr>
            <a:spLocks noGrp="1" noRot="1" noChangeAspect="1" noChangeArrowheads="1" noTextEdit="1"/>
          </p:cNvSpPr>
          <p:nvPr>
            <p:ph type="sldImg"/>
          </p:nvPr>
        </p:nvSpPr>
        <p:spPr>
          <a:ln cap="flat"/>
        </p:spPr>
      </p:sp>
      <p:sp>
        <p:nvSpPr>
          <p:cNvPr id="276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40810811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2867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28676"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2867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84794380-C049-491E-8D3E-526AD991A11B}" type="slidenum">
              <a:rPr lang="en-GB" altLang="en-US" sz="1000">
                <a:latin typeface="Times New Roman" panose="02020603050405020304" pitchFamily="18" charset="0"/>
              </a:rPr>
              <a:pPr/>
              <a:t>54</a:t>
            </a:fld>
            <a:endParaRPr lang="en-GB" altLang="en-US" sz="1000">
              <a:latin typeface="Times New Roman" panose="02020603050405020304" pitchFamily="18" charset="0"/>
            </a:endParaRPr>
          </a:p>
        </p:txBody>
      </p:sp>
      <p:sp>
        <p:nvSpPr>
          <p:cNvPr id="28678" name="Rectangle 2"/>
          <p:cNvSpPr>
            <a:spLocks noGrp="1" noRot="1" noChangeAspect="1" noChangeArrowheads="1" noTextEdit="1"/>
          </p:cNvSpPr>
          <p:nvPr>
            <p:ph type="sldImg"/>
          </p:nvPr>
        </p:nvSpPr>
        <p:spPr>
          <a:ln cap="flat"/>
        </p:spPr>
      </p:sp>
      <p:sp>
        <p:nvSpPr>
          <p:cNvPr id="286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124180243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2969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29700"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2970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E65C678F-1803-4657-9C8C-D96A148C7394}" type="slidenum">
              <a:rPr lang="en-GB" altLang="en-US" sz="1000">
                <a:latin typeface="Times New Roman" panose="02020603050405020304" pitchFamily="18" charset="0"/>
              </a:rPr>
              <a:pPr/>
              <a:t>55</a:t>
            </a:fld>
            <a:endParaRPr lang="en-GB" altLang="en-US" sz="1000">
              <a:latin typeface="Times New Roman" panose="02020603050405020304" pitchFamily="18" charset="0"/>
            </a:endParaRPr>
          </a:p>
        </p:txBody>
      </p:sp>
      <p:sp>
        <p:nvSpPr>
          <p:cNvPr id="29702" name="Rectangle 2"/>
          <p:cNvSpPr>
            <a:spLocks noGrp="1" noRot="1" noChangeAspect="1" noChangeArrowheads="1" noTextEdit="1"/>
          </p:cNvSpPr>
          <p:nvPr>
            <p:ph type="sldImg"/>
          </p:nvPr>
        </p:nvSpPr>
        <p:spPr>
          <a:ln cap="flat"/>
        </p:spPr>
      </p:sp>
      <p:sp>
        <p:nvSpPr>
          <p:cNvPr id="2970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382363889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30723"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30724"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30725"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86783619-F0A9-4B98-B2E2-A428F4439072}" type="slidenum">
              <a:rPr lang="en-GB" altLang="en-US" sz="1000">
                <a:latin typeface="Times New Roman" panose="02020603050405020304" pitchFamily="18" charset="0"/>
              </a:rPr>
              <a:pPr/>
              <a:t>56</a:t>
            </a:fld>
            <a:endParaRPr lang="en-GB" altLang="en-US" sz="1000">
              <a:latin typeface="Times New Roman" panose="02020603050405020304" pitchFamily="18" charset="0"/>
            </a:endParaRPr>
          </a:p>
        </p:txBody>
      </p:sp>
      <p:sp>
        <p:nvSpPr>
          <p:cNvPr id="30726" name="Rectangle 2"/>
          <p:cNvSpPr>
            <a:spLocks noGrp="1" noRot="1" noChangeAspect="1" noChangeArrowheads="1" noTextEdit="1"/>
          </p:cNvSpPr>
          <p:nvPr>
            <p:ph type="sldImg"/>
          </p:nvPr>
        </p:nvSpPr>
        <p:spPr>
          <a:ln cap="flat"/>
        </p:spPr>
      </p:sp>
      <p:sp>
        <p:nvSpPr>
          <p:cNvPr id="307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27817003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4</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2679975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31747"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31748"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31749"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714FC1F9-CE73-45D3-8C04-78D4AF21E4FC}" type="slidenum">
              <a:rPr lang="en-GB" altLang="en-US" sz="1000">
                <a:latin typeface="Times New Roman" panose="02020603050405020304" pitchFamily="18" charset="0"/>
              </a:rPr>
              <a:pPr/>
              <a:t>57</a:t>
            </a:fld>
            <a:endParaRPr lang="en-GB" altLang="en-US" sz="1000">
              <a:latin typeface="Times New Roman" panose="02020603050405020304" pitchFamily="18" charset="0"/>
            </a:endParaRPr>
          </a:p>
        </p:txBody>
      </p:sp>
      <p:sp>
        <p:nvSpPr>
          <p:cNvPr id="31750" name="Rectangle 2"/>
          <p:cNvSpPr>
            <a:spLocks noGrp="1" noRot="1" noChangeAspect="1" noChangeArrowheads="1" noTextEdit="1"/>
          </p:cNvSpPr>
          <p:nvPr>
            <p:ph type="sldImg"/>
          </p:nvPr>
        </p:nvSpPr>
        <p:spPr>
          <a:ln cap="flat"/>
        </p:spPr>
      </p:sp>
      <p:sp>
        <p:nvSpPr>
          <p:cNvPr id="3175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223253034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33795"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33796"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33797"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5EEF8B8E-6590-4F8B-BA90-67CD84020D9E}" type="slidenum">
              <a:rPr lang="en-GB" altLang="en-US" sz="1000">
                <a:latin typeface="Times New Roman" panose="02020603050405020304" pitchFamily="18" charset="0"/>
              </a:rPr>
              <a:pPr/>
              <a:t>58</a:t>
            </a:fld>
            <a:endParaRPr lang="en-GB" altLang="en-US" sz="1000">
              <a:latin typeface="Times New Roman" panose="02020603050405020304" pitchFamily="18" charset="0"/>
            </a:endParaRPr>
          </a:p>
        </p:txBody>
      </p:sp>
      <p:sp>
        <p:nvSpPr>
          <p:cNvPr id="33798" name="Rectangle 2"/>
          <p:cNvSpPr>
            <a:spLocks noGrp="1" noRot="1" noChangeAspect="1" noChangeArrowheads="1" noTextEdit="1"/>
          </p:cNvSpPr>
          <p:nvPr>
            <p:ph type="sldImg"/>
          </p:nvPr>
        </p:nvSpPr>
        <p:spPr>
          <a:ln cap="flat"/>
        </p:spPr>
      </p:sp>
      <p:sp>
        <p:nvSpPr>
          <p:cNvPr id="3379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712612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Confidential</a:t>
            </a:r>
          </a:p>
        </p:txBody>
      </p:sp>
      <p:sp>
        <p:nvSpPr>
          <p:cNvPr id="34819" name="Rectangle 3"/>
          <p:cNvSpPr>
            <a:spLocks noGrp="1" noChangeArrowheads="1"/>
          </p:cNvSpPr>
          <p:nvPr>
            <p:ph type="dt" sz="quarter"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Sussex Police</a:t>
            </a:r>
          </a:p>
        </p:txBody>
      </p:sp>
      <p:sp>
        <p:nvSpPr>
          <p:cNvPr id="34820" name="Rectangle 4"/>
          <p:cNvSpPr>
            <a:spLocks noGrp="1" noChangeArrowheads="1"/>
          </p:cNvSpPr>
          <p:nvPr>
            <p:ph type="ftr" sz="quarter" idx="4"/>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r>
              <a:rPr lang="en-GB" altLang="en-US" sz="1000" smtClean="0">
                <a:latin typeface="Times New Roman" panose="02020603050405020304" pitchFamily="18" charset="0"/>
              </a:rPr>
              <a:t>Subject to various copyrights and conditions of use</a:t>
            </a:r>
          </a:p>
        </p:txBody>
      </p:sp>
      <p:sp>
        <p:nvSpPr>
          <p:cNvPr id="34821" name="Rectangle 5"/>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762000">
              <a:defRPr sz="2400">
                <a:solidFill>
                  <a:schemeClr val="tx1"/>
                </a:solidFill>
                <a:latin typeface="Book Antiqua" panose="02040602050305030304" pitchFamily="18" charset="0"/>
              </a:defRPr>
            </a:lvl1pPr>
            <a:lvl2pPr marL="742950" indent="-285750" defTabSz="762000">
              <a:defRPr sz="2400">
                <a:solidFill>
                  <a:schemeClr val="tx1"/>
                </a:solidFill>
                <a:latin typeface="Book Antiqua" panose="02040602050305030304" pitchFamily="18" charset="0"/>
              </a:defRPr>
            </a:lvl2pPr>
            <a:lvl3pPr marL="1143000" indent="-228600" defTabSz="762000">
              <a:defRPr sz="2400">
                <a:solidFill>
                  <a:schemeClr val="tx1"/>
                </a:solidFill>
                <a:latin typeface="Book Antiqua" panose="02040602050305030304" pitchFamily="18" charset="0"/>
              </a:defRPr>
            </a:lvl3pPr>
            <a:lvl4pPr marL="1600200" indent="-228600" defTabSz="762000">
              <a:defRPr sz="2400">
                <a:solidFill>
                  <a:schemeClr val="tx1"/>
                </a:solidFill>
                <a:latin typeface="Book Antiqua" panose="02040602050305030304" pitchFamily="18" charset="0"/>
              </a:defRPr>
            </a:lvl4pPr>
            <a:lvl5pPr marL="2057400" indent="-228600" defTabSz="762000">
              <a:defRPr sz="2400">
                <a:solidFill>
                  <a:schemeClr val="tx1"/>
                </a:solidFill>
                <a:latin typeface="Book Antiqua" panose="02040602050305030304" pitchFamily="18" charset="0"/>
              </a:defRPr>
            </a:lvl5pPr>
            <a:lvl6pPr marL="2514600" indent="-228600" defTabSz="7620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defTabSz="7620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defTabSz="7620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defTabSz="762000" eaLnBrk="0" fontAlgn="base" hangingPunct="0">
              <a:spcBef>
                <a:spcPct val="0"/>
              </a:spcBef>
              <a:spcAft>
                <a:spcPct val="0"/>
              </a:spcAft>
              <a:defRPr sz="2400">
                <a:solidFill>
                  <a:schemeClr val="tx1"/>
                </a:solidFill>
                <a:latin typeface="Book Antiqua" panose="02040602050305030304" pitchFamily="18" charset="0"/>
              </a:defRPr>
            </a:lvl9pPr>
          </a:lstStyle>
          <a:p>
            <a:fld id="{B06CACDD-48E2-4CC0-A718-65E5221C7DF4}" type="slidenum">
              <a:rPr lang="en-GB" altLang="en-US" sz="1000">
                <a:latin typeface="Times New Roman" panose="02020603050405020304" pitchFamily="18" charset="0"/>
              </a:rPr>
              <a:pPr/>
              <a:t>59</a:t>
            </a:fld>
            <a:endParaRPr lang="en-GB" altLang="en-US" sz="1000">
              <a:latin typeface="Times New Roman" panose="02020603050405020304" pitchFamily="18" charset="0"/>
            </a:endParaRPr>
          </a:p>
        </p:txBody>
      </p:sp>
      <p:sp>
        <p:nvSpPr>
          <p:cNvPr id="34822" name="Rectangle 2"/>
          <p:cNvSpPr>
            <a:spLocks noGrp="1" noRot="1" noChangeAspect="1" noChangeArrowheads="1" noTextEdit="1"/>
          </p:cNvSpPr>
          <p:nvPr>
            <p:ph type="sldImg"/>
          </p:nvPr>
        </p:nvSpPr>
        <p:spPr>
          <a:ln cap="flat"/>
        </p:spPr>
      </p:sp>
      <p:sp>
        <p:nvSpPr>
          <p:cNvPr id="348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smtClean="0">
                <a:latin typeface="Arial" panose="020B0604020202020204" pitchFamily="34" charset="0"/>
              </a:rPr>
              <a:t>Most  participants will be aware of depression or bipolar disorder and so this again reinforces the basis for these phenomena. Once again – understanding of this section is important for painting the picture of why subjects become addicted to drugs of abuse and can assist with developing an insightful understanding and ultimately empathy if not sympathy with those affected…</a:t>
            </a:r>
          </a:p>
        </p:txBody>
      </p:sp>
    </p:spTree>
    <p:extLst>
      <p:ext uri="{BB962C8B-B14F-4D97-AF65-F5344CB8AC3E}">
        <p14:creationId xmlns:p14="http://schemas.microsoft.com/office/powerpoint/2010/main" val="2583394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5</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224843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51082C-3D85-4D40-9EDE-083D5502A373}" type="slidenum">
              <a:rPr lang="en-GB"/>
              <a:pPr/>
              <a:t>6</a:t>
            </a:fld>
            <a:endParaRPr lang="en-GB"/>
          </a:p>
        </p:txBody>
      </p:sp>
      <p:sp>
        <p:nvSpPr>
          <p:cNvPr id="303106"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18861868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904875" y="4693151"/>
            <a:ext cx="4987925" cy="415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lstStyle/>
          <a:p>
            <a:pPr eaLnBrk="1" hangingPunct="1"/>
            <a:r>
              <a:rPr lang="en-US" smtClean="0">
                <a:latin typeface="Calibri" pitchFamily="34" charset="0"/>
              </a:rPr>
              <a:t>I am normally introduced by an instructor - I then say who I am and point out that I have some service as a PC at Hammersmith (MPS)</a:t>
            </a:r>
          </a:p>
        </p:txBody>
      </p:sp>
      <p:sp>
        <p:nvSpPr>
          <p:cNvPr id="55299" name="Rectangle 3"/>
          <p:cNvSpPr>
            <a:spLocks noGrp="1" noRot="1" noChangeAspect="1" noChangeArrowheads="1" noTextEdit="1"/>
          </p:cNvSpPr>
          <p:nvPr>
            <p:ph type="sldImg"/>
          </p:nvPr>
        </p:nvSpPr>
        <p:spPr>
          <a:xfrm>
            <a:off x="1087438" y="857250"/>
            <a:ext cx="4625975" cy="3468688"/>
          </a:xfrm>
          <a:ln w="12699" cap="flat">
            <a:solidFill>
              <a:schemeClr val="tx1"/>
            </a:solidFill>
          </a:ln>
        </p:spPr>
      </p:sp>
    </p:spTree>
    <p:extLst>
      <p:ext uri="{BB962C8B-B14F-4D97-AF65-F5344CB8AC3E}">
        <p14:creationId xmlns:p14="http://schemas.microsoft.com/office/powerpoint/2010/main" val="19036125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904875" y="4693151"/>
            <a:ext cx="4987925" cy="415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lstStyle/>
          <a:p>
            <a:pPr eaLnBrk="1" hangingPunct="1"/>
            <a:r>
              <a:rPr lang="en-US" smtClean="0">
                <a:latin typeface="Calibri" pitchFamily="34" charset="0"/>
              </a:rPr>
              <a:t>I am normally introduced by an instructor - I then say who I am and point out that I have some service as a PC at Hammersmith (MPS)</a:t>
            </a:r>
          </a:p>
        </p:txBody>
      </p:sp>
      <p:sp>
        <p:nvSpPr>
          <p:cNvPr id="55299" name="Rectangle 3"/>
          <p:cNvSpPr>
            <a:spLocks noGrp="1" noRot="1" noChangeAspect="1" noChangeArrowheads="1" noTextEdit="1"/>
          </p:cNvSpPr>
          <p:nvPr>
            <p:ph type="sldImg"/>
          </p:nvPr>
        </p:nvSpPr>
        <p:spPr>
          <a:xfrm>
            <a:off x="1087438" y="857250"/>
            <a:ext cx="4625975" cy="3468688"/>
          </a:xfrm>
          <a:ln w="12699" cap="flat">
            <a:solidFill>
              <a:schemeClr val="tx1"/>
            </a:solidFill>
          </a:ln>
        </p:spPr>
      </p:sp>
    </p:spTree>
    <p:extLst>
      <p:ext uri="{BB962C8B-B14F-4D97-AF65-F5344CB8AC3E}">
        <p14:creationId xmlns:p14="http://schemas.microsoft.com/office/powerpoint/2010/main" val="13526408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body" idx="1"/>
          </p:nvPr>
        </p:nvSpPr>
        <p:spPr>
          <a:xfrm>
            <a:off x="904875" y="4693151"/>
            <a:ext cx="4987925" cy="41594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3" rIns="91428" bIns="45713"/>
          <a:lstStyle/>
          <a:p>
            <a:pPr eaLnBrk="1" hangingPunct="1"/>
            <a:r>
              <a:rPr lang="en-US" smtClean="0">
                <a:latin typeface="Calibri" pitchFamily="34" charset="0"/>
              </a:rPr>
              <a:t>I am normally introduced by an instructor - I then say who I am and point out that I have some service as a PC at Hammersmith (MPS)</a:t>
            </a:r>
          </a:p>
        </p:txBody>
      </p:sp>
      <p:sp>
        <p:nvSpPr>
          <p:cNvPr id="55299" name="Rectangle 3"/>
          <p:cNvSpPr>
            <a:spLocks noGrp="1" noRot="1" noChangeAspect="1" noChangeArrowheads="1" noTextEdit="1"/>
          </p:cNvSpPr>
          <p:nvPr>
            <p:ph type="sldImg"/>
          </p:nvPr>
        </p:nvSpPr>
        <p:spPr>
          <a:xfrm>
            <a:off x="1087438" y="857250"/>
            <a:ext cx="4625975" cy="3468688"/>
          </a:xfrm>
          <a:ln w="12699" cap="flat">
            <a:solidFill>
              <a:schemeClr val="tx1"/>
            </a:solidFill>
          </a:ln>
        </p:spPr>
      </p:sp>
    </p:spTree>
    <p:extLst>
      <p:ext uri="{BB962C8B-B14F-4D97-AF65-F5344CB8AC3E}">
        <p14:creationId xmlns:p14="http://schemas.microsoft.com/office/powerpoint/2010/main" val="11339960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026DB0AC-2727-4D8E-93D1-758D358B5B6C}" type="slidenum">
              <a:rPr lang="en-GB"/>
              <a:pPr>
                <a:defRPr/>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9A713AC2-F0D3-44A9-905B-0A87C7C8F345}" type="slidenum">
              <a:rPr lang="en-GB"/>
              <a:pPr>
                <a:defRPr/>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0513" y="260350"/>
            <a:ext cx="2057400" cy="5827713"/>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68313" y="260350"/>
            <a:ext cx="6019800" cy="58277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C5C01468-C5CB-47C3-91F1-27CB2AC8681E}" type="slidenum">
              <a:rPr lang="en-GB"/>
              <a:pPr>
                <a:defRPr/>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lvl1pPr marL="342900" indent="-342900">
              <a:buClr>
                <a:schemeClr val="tx1"/>
              </a:buClr>
              <a:buSzPct val="70000"/>
              <a:buFont typeface="Wingdings" panose="05000000000000000000" pitchFamily="2" charset="2"/>
              <a:buChar char="Ø"/>
              <a:defRPr/>
            </a:lvl1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1BD1298B-88AB-43A3-B13C-09D67CA702DD}" type="slidenum">
              <a:rPr lang="en-GB"/>
              <a:pPr>
                <a:defRPr/>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GB"/>
          </a:p>
        </p:txBody>
      </p:sp>
      <p:sp>
        <p:nvSpPr>
          <p:cNvPr id="5" name="Rectangle 10"/>
          <p:cNvSpPr>
            <a:spLocks noGrp="1" noChangeArrowheads="1"/>
          </p:cNvSpPr>
          <p:nvPr>
            <p:ph type="ftr" sz="quarter" idx="11"/>
          </p:nvPr>
        </p:nvSpPr>
        <p:spPr>
          <a:ln/>
        </p:spPr>
        <p:txBody>
          <a:bodyPr/>
          <a:lstStyle>
            <a:lvl1pPr>
              <a:defRPr/>
            </a:lvl1pPr>
          </a:lstStyle>
          <a:p>
            <a:pPr>
              <a:defRPr/>
            </a:pPr>
            <a:endParaRPr lang="en-GB"/>
          </a:p>
        </p:txBody>
      </p:sp>
      <p:sp>
        <p:nvSpPr>
          <p:cNvPr id="6" name="Rectangle 11"/>
          <p:cNvSpPr>
            <a:spLocks noGrp="1" noChangeArrowheads="1"/>
          </p:cNvSpPr>
          <p:nvPr>
            <p:ph type="sldNum" sz="quarter" idx="12"/>
          </p:nvPr>
        </p:nvSpPr>
        <p:spPr>
          <a:ln/>
        </p:spPr>
        <p:txBody>
          <a:bodyPr/>
          <a:lstStyle>
            <a:lvl1pPr>
              <a:defRPr/>
            </a:lvl1pPr>
          </a:lstStyle>
          <a:p>
            <a:pPr>
              <a:defRPr/>
            </a:pPr>
            <a:fld id="{2D8E8B66-3A10-4827-A48D-D7B48D3A97F7}" type="slidenum">
              <a:rPr lang="en-GB"/>
              <a:pPr>
                <a:defRPr/>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68313" y="155733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59313" y="1557338"/>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975250EA-21BB-46F0-AB78-7B41765E6033}" type="slidenum">
              <a:rPr lang="en-GB"/>
              <a:pPr>
                <a:defRPr/>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Rectangle 9"/>
          <p:cNvSpPr>
            <a:spLocks noGrp="1" noChangeArrowheads="1"/>
          </p:cNvSpPr>
          <p:nvPr>
            <p:ph type="dt" sz="half" idx="10"/>
          </p:nvPr>
        </p:nvSpPr>
        <p:spPr>
          <a:ln/>
        </p:spPr>
        <p:txBody>
          <a:bodyPr/>
          <a:lstStyle>
            <a:lvl1pPr>
              <a:defRPr/>
            </a:lvl1pPr>
          </a:lstStyle>
          <a:p>
            <a:pPr>
              <a:defRPr/>
            </a:pPr>
            <a:endParaRPr lang="en-GB"/>
          </a:p>
        </p:txBody>
      </p:sp>
      <p:sp>
        <p:nvSpPr>
          <p:cNvPr id="8" name="Rectangle 10"/>
          <p:cNvSpPr>
            <a:spLocks noGrp="1" noChangeArrowheads="1"/>
          </p:cNvSpPr>
          <p:nvPr>
            <p:ph type="ftr" sz="quarter" idx="11"/>
          </p:nvPr>
        </p:nvSpPr>
        <p:spPr>
          <a:ln/>
        </p:spPr>
        <p:txBody>
          <a:bodyPr/>
          <a:lstStyle>
            <a:lvl1pPr>
              <a:defRPr/>
            </a:lvl1pPr>
          </a:lstStyle>
          <a:p>
            <a:pPr>
              <a:defRPr/>
            </a:pPr>
            <a:endParaRPr lang="en-GB"/>
          </a:p>
        </p:txBody>
      </p:sp>
      <p:sp>
        <p:nvSpPr>
          <p:cNvPr id="9" name="Rectangle 11"/>
          <p:cNvSpPr>
            <a:spLocks noGrp="1" noChangeArrowheads="1"/>
          </p:cNvSpPr>
          <p:nvPr>
            <p:ph type="sldNum" sz="quarter" idx="12"/>
          </p:nvPr>
        </p:nvSpPr>
        <p:spPr>
          <a:ln/>
        </p:spPr>
        <p:txBody>
          <a:bodyPr/>
          <a:lstStyle>
            <a:lvl1pPr>
              <a:defRPr/>
            </a:lvl1pPr>
          </a:lstStyle>
          <a:p>
            <a:pPr>
              <a:defRPr/>
            </a:pPr>
            <a:fld id="{1E99FA0D-FD2B-4138-9988-DC48A282728B}" type="slidenum">
              <a:rPr lang="en-GB"/>
              <a:pPr>
                <a:defRPr/>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Rectangle 9"/>
          <p:cNvSpPr>
            <a:spLocks noGrp="1" noChangeArrowheads="1"/>
          </p:cNvSpPr>
          <p:nvPr>
            <p:ph type="dt" sz="half" idx="10"/>
          </p:nvPr>
        </p:nvSpPr>
        <p:spPr>
          <a:ln/>
        </p:spPr>
        <p:txBody>
          <a:bodyPr/>
          <a:lstStyle>
            <a:lvl1pPr>
              <a:defRPr/>
            </a:lvl1pPr>
          </a:lstStyle>
          <a:p>
            <a:pPr>
              <a:defRPr/>
            </a:pPr>
            <a:endParaRPr lang="en-GB"/>
          </a:p>
        </p:txBody>
      </p:sp>
      <p:sp>
        <p:nvSpPr>
          <p:cNvPr id="4" name="Rectangle 10"/>
          <p:cNvSpPr>
            <a:spLocks noGrp="1" noChangeArrowheads="1"/>
          </p:cNvSpPr>
          <p:nvPr>
            <p:ph type="ftr" sz="quarter" idx="11"/>
          </p:nvPr>
        </p:nvSpPr>
        <p:spPr>
          <a:ln/>
        </p:spPr>
        <p:txBody>
          <a:bodyPr/>
          <a:lstStyle>
            <a:lvl1pPr>
              <a:defRPr/>
            </a:lvl1pPr>
          </a:lstStyle>
          <a:p>
            <a:pPr>
              <a:defRPr/>
            </a:pPr>
            <a:endParaRPr lang="en-GB"/>
          </a:p>
        </p:txBody>
      </p:sp>
      <p:sp>
        <p:nvSpPr>
          <p:cNvPr id="5" name="Rectangle 11"/>
          <p:cNvSpPr>
            <a:spLocks noGrp="1" noChangeArrowheads="1"/>
          </p:cNvSpPr>
          <p:nvPr>
            <p:ph type="sldNum" sz="quarter" idx="12"/>
          </p:nvPr>
        </p:nvSpPr>
        <p:spPr>
          <a:ln/>
        </p:spPr>
        <p:txBody>
          <a:bodyPr/>
          <a:lstStyle>
            <a:lvl1pPr>
              <a:defRPr/>
            </a:lvl1pPr>
          </a:lstStyle>
          <a:p>
            <a:pPr>
              <a:defRPr/>
            </a:pPr>
            <a:fld id="{0F51BFA0-71EA-4932-9844-61494D487A65}" type="slidenum">
              <a:rPr lang="en-GB"/>
              <a:pPr>
                <a:defRPr/>
              </a:pPr>
              <a:t>‹#›</a:t>
            </a:fld>
            <a:endParaRPr lang="en-GB"/>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GB"/>
          </a:p>
        </p:txBody>
      </p:sp>
      <p:sp>
        <p:nvSpPr>
          <p:cNvPr id="3" name="Rectangle 10"/>
          <p:cNvSpPr>
            <a:spLocks noGrp="1" noChangeArrowheads="1"/>
          </p:cNvSpPr>
          <p:nvPr>
            <p:ph type="ftr" sz="quarter" idx="11"/>
          </p:nvPr>
        </p:nvSpPr>
        <p:spPr>
          <a:ln/>
        </p:spPr>
        <p:txBody>
          <a:bodyPr/>
          <a:lstStyle>
            <a:lvl1pPr>
              <a:defRPr/>
            </a:lvl1pPr>
          </a:lstStyle>
          <a:p>
            <a:pPr>
              <a:defRPr/>
            </a:pPr>
            <a:endParaRPr lang="en-GB"/>
          </a:p>
        </p:txBody>
      </p:sp>
      <p:sp>
        <p:nvSpPr>
          <p:cNvPr id="4" name="Rectangle 11"/>
          <p:cNvSpPr>
            <a:spLocks noGrp="1" noChangeArrowheads="1"/>
          </p:cNvSpPr>
          <p:nvPr>
            <p:ph type="sldNum" sz="quarter" idx="12"/>
          </p:nvPr>
        </p:nvSpPr>
        <p:spPr>
          <a:ln/>
        </p:spPr>
        <p:txBody>
          <a:bodyPr/>
          <a:lstStyle>
            <a:lvl1pPr>
              <a:defRPr/>
            </a:lvl1pPr>
          </a:lstStyle>
          <a:p>
            <a:pPr>
              <a:defRPr/>
            </a:pPr>
            <a:fld id="{27C80B82-5F90-46D9-9B08-E9297BEC0D6F}" type="slidenum">
              <a:rPr lang="en-GB"/>
              <a:pPr>
                <a:defRPr/>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9AE28BE3-D3E3-421F-93BD-FE935A349663}" type="slidenum">
              <a:rPr lang="en-GB"/>
              <a:pPr>
                <a:defRPr/>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GB"/>
          </a:p>
        </p:txBody>
      </p:sp>
      <p:sp>
        <p:nvSpPr>
          <p:cNvPr id="6" name="Rectangle 10"/>
          <p:cNvSpPr>
            <a:spLocks noGrp="1" noChangeArrowheads="1"/>
          </p:cNvSpPr>
          <p:nvPr>
            <p:ph type="ftr" sz="quarter" idx="11"/>
          </p:nvPr>
        </p:nvSpPr>
        <p:spPr>
          <a:ln/>
        </p:spPr>
        <p:txBody>
          <a:bodyPr/>
          <a:lstStyle>
            <a:lvl1pPr>
              <a:defRPr/>
            </a:lvl1pPr>
          </a:lstStyle>
          <a:p>
            <a:pPr>
              <a:defRPr/>
            </a:pPr>
            <a:endParaRPr lang="en-GB"/>
          </a:p>
        </p:txBody>
      </p:sp>
      <p:sp>
        <p:nvSpPr>
          <p:cNvPr id="7" name="Rectangle 11"/>
          <p:cNvSpPr>
            <a:spLocks noGrp="1" noChangeArrowheads="1"/>
          </p:cNvSpPr>
          <p:nvPr>
            <p:ph type="sldNum" sz="quarter" idx="12"/>
          </p:nvPr>
        </p:nvSpPr>
        <p:spPr>
          <a:ln/>
        </p:spPr>
        <p:txBody>
          <a:bodyPr/>
          <a:lstStyle>
            <a:lvl1pPr>
              <a:defRPr/>
            </a:lvl1pPr>
          </a:lstStyle>
          <a:p>
            <a:pPr>
              <a:defRPr/>
            </a:pPr>
            <a:fld id="{03FCC298-49C0-45B8-B0D2-756BDFC8DD6A}" type="slidenum">
              <a:rPr lang="en-GB"/>
              <a:pPr>
                <a:defRPr/>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098" name="Picture 13" descr="CORPcontpage 2007 "/>
          <p:cNvPicPr>
            <a:picLocks noChangeAspect="1" noChangeArrowheads="1"/>
          </p:cNvPicPr>
          <p:nvPr/>
        </p:nvPicPr>
        <p:blipFill>
          <a:blip r:embed="rId13" cstate="print"/>
          <a:srcRect/>
          <a:stretch>
            <a:fillRect/>
          </a:stretch>
        </p:blipFill>
        <p:spPr bwMode="auto">
          <a:xfrm>
            <a:off x="0" y="0"/>
            <a:ext cx="9145588" cy="6859588"/>
          </a:xfrm>
          <a:prstGeom prst="rect">
            <a:avLst/>
          </a:prstGeom>
          <a:noFill/>
          <a:ln w="9525">
            <a:noFill/>
            <a:miter lim="800000"/>
            <a:headEnd/>
            <a:tailEnd/>
          </a:ln>
        </p:spPr>
      </p:pic>
      <p:sp>
        <p:nvSpPr>
          <p:cNvPr id="4099" name="Rectangle 8"/>
          <p:cNvSpPr>
            <a:spLocks noGrp="1" noChangeArrowheads="1"/>
          </p:cNvSpPr>
          <p:nvPr>
            <p:ph type="body" idx="1"/>
          </p:nvPr>
        </p:nvSpPr>
        <p:spPr bwMode="auto">
          <a:xfrm>
            <a:off x="468313" y="1557338"/>
            <a:ext cx="8229600" cy="45307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GB" smtClean="0"/>
              <a:t>Click to edit Master text styles</a:t>
            </a:r>
          </a:p>
          <a:p>
            <a:pPr lvl="1"/>
            <a:r>
              <a:rPr lang="en-GB" smtClean="0"/>
              <a:t>Second level</a:t>
            </a:r>
          </a:p>
          <a:p>
            <a:pPr lvl="2"/>
            <a:r>
              <a:rPr lang="en-GB" smtClean="0"/>
              <a:t>Third level</a:t>
            </a:r>
          </a:p>
          <a:p>
            <a:pPr lvl="3"/>
            <a:r>
              <a:rPr lang="en-GB" smtClean="0"/>
              <a:t>Fourth level</a:t>
            </a:r>
          </a:p>
          <a:p>
            <a:pPr lvl="4"/>
            <a:r>
              <a:rPr lang="en-GB" smtClean="0"/>
              <a:t>Fifth level</a:t>
            </a:r>
          </a:p>
        </p:txBody>
      </p:sp>
      <p:sp>
        <p:nvSpPr>
          <p:cNvPr id="8201" name="Rectangle 9"/>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lvl1pPr>
          </a:lstStyle>
          <a:p>
            <a:pPr>
              <a:defRPr/>
            </a:pPr>
            <a:endParaRPr lang="en-GB"/>
          </a:p>
        </p:txBody>
      </p:sp>
      <p:sp>
        <p:nvSpPr>
          <p:cNvPr id="8202" name="Rectangle 1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lvl1pPr>
          </a:lstStyle>
          <a:p>
            <a:pPr>
              <a:defRPr/>
            </a:pPr>
            <a:endParaRPr lang="en-GB"/>
          </a:p>
        </p:txBody>
      </p:sp>
      <p:sp>
        <p:nvSpPr>
          <p:cNvPr id="8203" name="Rectangle 11"/>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lvl1pPr>
          </a:lstStyle>
          <a:p>
            <a:pPr>
              <a:defRPr/>
            </a:pPr>
            <a:fld id="{C2CFBF03-D35F-4A26-BEC6-A3134D99BB8D}" type="slidenum">
              <a:rPr lang="en-GB"/>
              <a:pPr>
                <a:defRPr/>
              </a:pPr>
              <a:t>‹#›</a:t>
            </a:fld>
            <a:endParaRPr lang="en-GB"/>
          </a:p>
        </p:txBody>
      </p:sp>
      <p:sp>
        <p:nvSpPr>
          <p:cNvPr id="4103" name="Rectangle 12"/>
          <p:cNvSpPr>
            <a:spLocks noGrp="1" noChangeArrowheads="1"/>
          </p:cNvSpPr>
          <p:nvPr>
            <p:ph type="title"/>
          </p:nvPr>
        </p:nvSpPr>
        <p:spPr bwMode="auto">
          <a:xfrm>
            <a:off x="468313" y="26035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GB" smtClean="0"/>
              <a:t>Click to edit Master title style</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iming>
    <p:tnLst>
      <p:par>
        <p:cTn id="1" dur="indefinite" restart="never" nodeType="tmRoot"/>
      </p:par>
    </p:tnLst>
  </p:timing>
  <p:txStyles>
    <p:titleStyle>
      <a:lvl1pPr algn="ctr" rtl="0" eaLnBrk="0" fontAlgn="base" hangingPunct="0">
        <a:spcBef>
          <a:spcPct val="0"/>
        </a:spcBef>
        <a:spcAft>
          <a:spcPct val="0"/>
        </a:spcAft>
        <a:defRPr sz="3800">
          <a:solidFill>
            <a:schemeClr val="tx2"/>
          </a:solidFill>
          <a:latin typeface="+mj-lt"/>
          <a:ea typeface="+mj-ea"/>
          <a:cs typeface="+mj-cs"/>
        </a:defRPr>
      </a:lvl1pPr>
      <a:lvl2pPr algn="ctr" rtl="0" eaLnBrk="0" fontAlgn="base" hangingPunct="0">
        <a:spcBef>
          <a:spcPct val="0"/>
        </a:spcBef>
        <a:spcAft>
          <a:spcPct val="0"/>
        </a:spcAft>
        <a:defRPr sz="3800">
          <a:solidFill>
            <a:schemeClr val="tx2"/>
          </a:solidFill>
          <a:latin typeface="Arial" charset="0"/>
        </a:defRPr>
      </a:lvl2pPr>
      <a:lvl3pPr algn="ctr" rtl="0" eaLnBrk="0" fontAlgn="base" hangingPunct="0">
        <a:spcBef>
          <a:spcPct val="0"/>
        </a:spcBef>
        <a:spcAft>
          <a:spcPct val="0"/>
        </a:spcAft>
        <a:defRPr sz="3800">
          <a:solidFill>
            <a:schemeClr val="tx2"/>
          </a:solidFill>
          <a:latin typeface="Arial" charset="0"/>
        </a:defRPr>
      </a:lvl3pPr>
      <a:lvl4pPr algn="ctr" rtl="0" eaLnBrk="0" fontAlgn="base" hangingPunct="0">
        <a:spcBef>
          <a:spcPct val="0"/>
        </a:spcBef>
        <a:spcAft>
          <a:spcPct val="0"/>
        </a:spcAft>
        <a:defRPr sz="3800">
          <a:solidFill>
            <a:schemeClr val="tx2"/>
          </a:solidFill>
          <a:latin typeface="Arial" charset="0"/>
        </a:defRPr>
      </a:lvl4pPr>
      <a:lvl5pPr algn="ctr" rtl="0" eaLnBrk="0" fontAlgn="base" hangingPunct="0">
        <a:spcBef>
          <a:spcPct val="0"/>
        </a:spcBef>
        <a:spcAft>
          <a:spcPct val="0"/>
        </a:spcAft>
        <a:defRPr sz="3800">
          <a:solidFill>
            <a:schemeClr val="tx2"/>
          </a:solidFill>
          <a:latin typeface="Arial" charset="0"/>
        </a:defRPr>
      </a:lvl5pPr>
      <a:lvl6pPr marL="457200" algn="ctr" rtl="0" fontAlgn="base">
        <a:spcBef>
          <a:spcPct val="0"/>
        </a:spcBef>
        <a:spcAft>
          <a:spcPct val="0"/>
        </a:spcAft>
        <a:defRPr sz="3800">
          <a:solidFill>
            <a:schemeClr val="tx2"/>
          </a:solidFill>
          <a:latin typeface="Arial" charset="0"/>
        </a:defRPr>
      </a:lvl6pPr>
      <a:lvl7pPr marL="914400" algn="ctr" rtl="0" fontAlgn="base">
        <a:spcBef>
          <a:spcPct val="0"/>
        </a:spcBef>
        <a:spcAft>
          <a:spcPct val="0"/>
        </a:spcAft>
        <a:defRPr sz="3800">
          <a:solidFill>
            <a:schemeClr val="tx2"/>
          </a:solidFill>
          <a:latin typeface="Arial" charset="0"/>
        </a:defRPr>
      </a:lvl7pPr>
      <a:lvl8pPr marL="1371600" algn="ctr" rtl="0" fontAlgn="base">
        <a:spcBef>
          <a:spcPct val="0"/>
        </a:spcBef>
        <a:spcAft>
          <a:spcPct val="0"/>
        </a:spcAft>
        <a:defRPr sz="3800">
          <a:solidFill>
            <a:schemeClr val="tx2"/>
          </a:solidFill>
          <a:latin typeface="Arial" charset="0"/>
        </a:defRPr>
      </a:lvl8pPr>
      <a:lvl9pPr marL="1828800" algn="ctr" rtl="0" fontAlgn="base">
        <a:spcBef>
          <a:spcPct val="0"/>
        </a:spcBef>
        <a:spcAft>
          <a:spcPct val="0"/>
        </a:spcAft>
        <a:defRPr sz="3800">
          <a:solidFill>
            <a:schemeClr val="tx2"/>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l"/>
        <a:defRPr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hlink"/>
        </a:buClr>
        <a:buFont typeface="Arial" charset="0"/>
        <a:buChar char="-"/>
        <a:defRPr sz="2700">
          <a:solidFill>
            <a:schemeClr val="tx1"/>
          </a:solidFill>
          <a:latin typeface="+mn-lt"/>
        </a:defRPr>
      </a:lvl2pPr>
      <a:lvl3pPr marL="1143000" indent="-228600" algn="l" rtl="0" eaLnBrk="0" fontAlgn="base" hangingPunct="0">
        <a:spcBef>
          <a:spcPct val="20000"/>
        </a:spcBef>
        <a:spcAft>
          <a:spcPct val="0"/>
        </a:spcAft>
        <a:buClr>
          <a:schemeClr val="hlink"/>
        </a:buClr>
        <a:buSzPct val="60000"/>
        <a:buChar char="•"/>
        <a:defRPr sz="2300">
          <a:solidFill>
            <a:schemeClr val="tx1"/>
          </a:solidFill>
          <a:latin typeface="+mn-lt"/>
        </a:defRPr>
      </a:lvl3pPr>
      <a:lvl4pPr marL="1600200" indent="-228600" algn="l" rtl="0" eaLnBrk="0" fontAlgn="base" hangingPunct="0">
        <a:spcBef>
          <a:spcPct val="20000"/>
        </a:spcBef>
        <a:spcAft>
          <a:spcPct val="0"/>
        </a:spcAft>
        <a:buClr>
          <a:schemeClr val="hlink"/>
        </a:buClr>
        <a:buSzPct val="60000"/>
        <a:buChar char="•"/>
        <a:defRPr sz="2000">
          <a:solidFill>
            <a:schemeClr val="tx1"/>
          </a:solidFill>
          <a:latin typeface="+mn-lt"/>
        </a:defRPr>
      </a:lvl4pPr>
      <a:lvl5pPr marL="2057400" indent="-228600" algn="l" rtl="0" eaLnBrk="0" fontAlgn="base" hangingPunct="0">
        <a:spcBef>
          <a:spcPct val="20000"/>
        </a:spcBef>
        <a:spcAft>
          <a:spcPct val="0"/>
        </a:spcAft>
        <a:buClr>
          <a:schemeClr val="hlink"/>
        </a:buClr>
        <a:buSzPct val="6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Clr>
          <a:schemeClr val="hlink"/>
        </a:buClr>
        <a:buSzPct val="6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Clr>
          <a:schemeClr val="hlink"/>
        </a:buClr>
        <a:buSzPct val="6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Clr>
          <a:schemeClr val="hlink"/>
        </a:buClr>
        <a:buSzPct val="6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Clr>
          <a:schemeClr val="hlink"/>
        </a:buClr>
        <a:buSzPct val="6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xml"/><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sp>
        <p:nvSpPr>
          <p:cNvPr id="5" name="Content Placeholder 4"/>
          <p:cNvSpPr>
            <a:spLocks noGrp="1"/>
          </p:cNvSpPr>
          <p:nvPr>
            <p:ph idx="1"/>
          </p:nvPr>
        </p:nvSpPr>
        <p:spPr/>
        <p:txBody>
          <a:bodyPr/>
          <a:lstStyle/>
          <a:p>
            <a:endParaRPr lang="en-GB"/>
          </a:p>
        </p:txBody>
      </p:sp>
      <p:pic>
        <p:nvPicPr>
          <p:cNvPr id="15257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552" y="0"/>
            <a:ext cx="980610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dirty="0" smtClean="0">
              <a:effectLst/>
              <a:latin typeface="Tahoma" pitchFamily="34" charset="0"/>
            </a:endParaRPr>
          </a:p>
        </p:txBody>
      </p:sp>
      <p:pic>
        <p:nvPicPr>
          <p:cNvPr id="5" name="Picture 4"/>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508104" cy="6858000"/>
          </a:xfrm>
          <a:prstGeom prst="rect">
            <a:avLst/>
          </a:prstGeom>
          <a:noFill/>
          <a:ln>
            <a:noFill/>
          </a:ln>
        </p:spPr>
      </p:pic>
    </p:spTree>
    <p:extLst>
      <p:ext uri="{BB962C8B-B14F-4D97-AF65-F5344CB8AC3E}">
        <p14:creationId xmlns:p14="http://schemas.microsoft.com/office/powerpoint/2010/main" val="15363823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48" y="0"/>
            <a:ext cx="4563406" cy="6858000"/>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9992" y="0"/>
            <a:ext cx="4562450" cy="6858000"/>
          </a:xfrm>
          <a:prstGeom prst="rect">
            <a:avLst/>
          </a:prstGeom>
        </p:spPr>
      </p:pic>
    </p:spTree>
    <p:extLst>
      <p:ext uri="{BB962C8B-B14F-4D97-AF65-F5344CB8AC3E}">
        <p14:creationId xmlns:p14="http://schemas.microsoft.com/office/powerpoint/2010/main" val="195834839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24579" name="Picture 2" descr="do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328813"/>
            <a:ext cx="3288978" cy="7515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descr="kohn2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8977" y="1"/>
            <a:ext cx="5898475" cy="7572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874748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225282" name="Picture 2" descr="http://sphotos-f.ak.fbcdn.net/hphotos-ak-frc1/734542_10152423912505567_584666540_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74" y="-31377"/>
            <a:ext cx="4583349" cy="6889377"/>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0" descr="kohn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53148"/>
            <a:ext cx="5400600" cy="6973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7306875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166914" name="Picture 2" descr="https://scontent.xx.fbcdn.net/v/t1.0-9/10583824_10156551845525567_5141677481577678423_n.jpg?oh=3158ef21185ecc2b4938ce95a6d8b11c&amp;oe=588610B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6374" y="1"/>
            <a:ext cx="38576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66916" name="Picture 4" descr="https://scontent.xx.fbcdn.net/v/t1.0-9/11401111_10155605590065567_3063325187897588496_n.jpg?oh=0d020977fbc52ad5b35efe2750ba3da6&amp;oe=58800FF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87178"/>
            <a:ext cx="5296667" cy="75397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26797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sp>
        <p:nvSpPr>
          <p:cNvPr id="25603" name="Rectangle 6"/>
          <p:cNvSpPr>
            <a:spLocks noGrp="1" noChangeArrowheads="1"/>
          </p:cNvSpPr>
          <p:nvPr>
            <p:ph type="ctrTitle" idx="4294967295"/>
          </p:nvPr>
        </p:nvSpPr>
        <p:spPr>
          <a:xfrm>
            <a:off x="685800" y="213042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ffectLst/>
              <a:latin typeface="Tahoma" pitchFamily="34" charset="0"/>
            </a:endParaRPr>
          </a:p>
        </p:txBody>
      </p:sp>
      <p:pic>
        <p:nvPicPr>
          <p:cNvPr id="25604" name="Picture 6" descr="Bang_14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3814763"/>
            <a:ext cx="45720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9" descr="BOA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75125" y="0"/>
            <a:ext cx="4968875" cy="382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43" descr="chemi2.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201" y="0"/>
            <a:ext cx="5277201" cy="6885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606686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5" name="Picture 3" descr="C:\Documents and Settings\mhs\Desktop\Professorship CD\Image Gallery\DSC_053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06521" y="-6888"/>
            <a:ext cx="5173991" cy="68922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3" descr="prof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545" y="-18312"/>
            <a:ext cx="4872313" cy="687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430772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3"/>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dirty="0" smtClean="0">
              <a:effectLst/>
              <a:latin typeface="Tahoma" pitchFamily="34" charset="0"/>
            </a:endParaRPr>
          </a:p>
        </p:txBody>
      </p:sp>
      <p:sp>
        <p:nvSpPr>
          <p:cNvPr id="25603" name="Rectangle 6"/>
          <p:cNvSpPr>
            <a:spLocks noGrp="1" noChangeArrowheads="1"/>
          </p:cNvSpPr>
          <p:nvPr>
            <p:ph type="ctrTitle" idx="4294967295"/>
          </p:nvPr>
        </p:nvSpPr>
        <p:spPr>
          <a:xfrm>
            <a:off x="685800" y="2130425"/>
            <a:ext cx="7772400" cy="14700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smtClean="0">
              <a:effectLst/>
              <a:latin typeface="Tahoma" pitchFamily="34"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512" y="-1035496"/>
            <a:ext cx="4104807" cy="8154144"/>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02784" y="0"/>
            <a:ext cx="5534247" cy="6858000"/>
          </a:xfrm>
          <a:prstGeom prst="rect">
            <a:avLst/>
          </a:prstGeom>
        </p:spPr>
      </p:pic>
    </p:spTree>
    <p:extLst>
      <p:ext uri="{BB962C8B-B14F-4D97-AF65-F5344CB8AC3E}">
        <p14:creationId xmlns:p14="http://schemas.microsoft.com/office/powerpoint/2010/main" val="333801739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838200" y="1905000"/>
            <a:ext cx="7715250" cy="1143000"/>
          </a:xfrm>
          <a:effectLst>
            <a:outerShdw dist="35921" dir="2700000" algn="ctr" rotWithShape="0">
              <a:srgbClr val="000000"/>
            </a:outerShdw>
          </a:effectLst>
        </p:spPr>
        <p:txBody>
          <a:bodyPr lIns="92075" tIns="46038" rIns="92075" bIns="46038"/>
          <a:lstStyle/>
          <a:p>
            <a:pPr>
              <a:defRPr/>
            </a:pPr>
            <a:r>
              <a:rPr lang="en-GB" sz="4000" smtClean="0">
                <a:effectLst/>
                <a:latin typeface="Tahoma" pitchFamily="34" charset="0"/>
              </a:rPr>
              <a:t>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2536" y="0"/>
            <a:ext cx="10287000" cy="6858000"/>
          </a:xfrm>
          <a:prstGeom prst="rect">
            <a:avLst/>
          </a:prstGeom>
        </p:spPr>
      </p:pic>
    </p:spTree>
    <p:extLst>
      <p:ext uri="{BB962C8B-B14F-4D97-AF65-F5344CB8AC3E}">
        <p14:creationId xmlns:p14="http://schemas.microsoft.com/office/powerpoint/2010/main" val="282990350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838200" y="1905000"/>
            <a:ext cx="7715250" cy="1143000"/>
          </a:xfrm>
          <a:effectLst>
            <a:outerShdw dist="35921" dir="2700000" algn="ctr" rotWithShape="0">
              <a:srgbClr val="000000"/>
            </a:outerShdw>
          </a:effectLst>
        </p:spPr>
        <p:txBody>
          <a:bodyPr lIns="92075" tIns="46038" rIns="92075" bIns="46038"/>
          <a:lstStyle/>
          <a:p>
            <a:pPr>
              <a:defRPr/>
            </a:pPr>
            <a:r>
              <a:rPr lang="en-GB" sz="4000" smtClean="0">
                <a:effectLst/>
                <a:latin typeface="Tahoma" pitchFamily="34" charset="0"/>
              </a:rPr>
              <a:t>  </a:t>
            </a:r>
          </a:p>
        </p:txBody>
      </p:sp>
      <p:pic>
        <p:nvPicPr>
          <p:cNvPr id="161794" name="Picture 2" descr="https://scontent.xx.fbcdn.net/t31.0-8/10285331_10154109243075567_5061474601106878581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2576" y="0"/>
            <a:ext cx="10289512"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0171034"/>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GB" dirty="0"/>
              <a:t>Public Understanding of Science </a:t>
            </a:r>
          </a:p>
        </p:txBody>
      </p:sp>
      <p:sp>
        <p:nvSpPr>
          <p:cNvPr id="302083" name="Rectangle 3"/>
          <p:cNvSpPr>
            <a:spLocks noGrp="1" noChangeArrowheads="1"/>
          </p:cNvSpPr>
          <p:nvPr>
            <p:ph type="body" idx="1"/>
          </p:nvPr>
        </p:nvSpPr>
        <p:spPr>
          <a:xfrm>
            <a:off x="467544" y="1484784"/>
            <a:ext cx="8229600" cy="4530725"/>
          </a:xfrm>
        </p:spPr>
        <p:txBody>
          <a:bodyPr/>
          <a:lstStyle/>
          <a:p>
            <a:pPr marL="0" indent="0" algn="ctr">
              <a:buNone/>
            </a:pPr>
            <a:endParaRPr lang="en-GB" sz="6000" dirty="0" smtClean="0"/>
          </a:p>
          <a:p>
            <a:pPr marL="0" indent="0" algn="ctr">
              <a:buNone/>
            </a:pPr>
            <a:r>
              <a:rPr lang="en-GB" sz="6000" dirty="0" smtClean="0"/>
              <a:t>“Making Science Fun”</a:t>
            </a:r>
          </a:p>
          <a:p>
            <a:pPr marL="0" indent="0" algn="ctr">
              <a:buNone/>
            </a:pPr>
            <a:endParaRPr lang="en-GB" sz="6000" dirty="0"/>
          </a:p>
          <a:p>
            <a:pPr marL="0" indent="0">
              <a:buNone/>
            </a:pPr>
            <a:endParaRPr lang="en-GB" dirty="0"/>
          </a:p>
        </p:txBody>
      </p:sp>
    </p:spTree>
    <p:extLst>
      <p:ext uri="{BB962C8B-B14F-4D97-AF65-F5344CB8AC3E}">
        <p14:creationId xmlns:p14="http://schemas.microsoft.com/office/powerpoint/2010/main" val="400485317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838200" y="1905000"/>
            <a:ext cx="7715250" cy="1143000"/>
          </a:xfrm>
          <a:effectLst>
            <a:outerShdw dist="35921" dir="2700000" algn="ctr" rotWithShape="0">
              <a:srgbClr val="000000"/>
            </a:outerShdw>
          </a:effectLst>
        </p:spPr>
        <p:txBody>
          <a:bodyPr lIns="92075" tIns="46038" rIns="92075" bIns="46038"/>
          <a:lstStyle/>
          <a:p>
            <a:pPr>
              <a:defRPr/>
            </a:pPr>
            <a:r>
              <a:rPr lang="en-GB" sz="4000" smtClean="0">
                <a:effectLst/>
                <a:latin typeface="Tahoma" pitchFamily="34" charset="0"/>
              </a:rPr>
              <a:t>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2629" y="0"/>
            <a:ext cx="10289260" cy="6858000"/>
          </a:xfrm>
          <a:prstGeom prst="rect">
            <a:avLst/>
          </a:prstGeom>
        </p:spPr>
      </p:pic>
    </p:spTree>
    <p:extLst>
      <p:ext uri="{BB962C8B-B14F-4D97-AF65-F5344CB8AC3E}">
        <p14:creationId xmlns:p14="http://schemas.microsoft.com/office/powerpoint/2010/main" val="1738232392"/>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Picture 2" descr="https://scontent.xx.fbcdn.net/v/t1.0-9/10363816_10154406812005567_4168423269757470952_n.jpg?oh=ec0935c1a80e12c4d194ac0f8df2dbf7&amp;oe=587540B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3000" y="-315416"/>
            <a:ext cx="6104876" cy="7173417"/>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p:txBody>
          <a:bodyPr/>
          <a:lstStyle/>
          <a:p>
            <a:endParaRPr lang="en-GB" dirty="0"/>
          </a:p>
        </p:txBody>
      </p:sp>
      <p:sp>
        <p:nvSpPr>
          <p:cNvPr id="4" name="Title 3"/>
          <p:cNvSpPr>
            <a:spLocks noGrp="1"/>
          </p:cNvSpPr>
          <p:nvPr>
            <p:ph type="title"/>
          </p:nvPr>
        </p:nvSpPr>
        <p:spPr/>
        <p:txBody>
          <a:bodyPr/>
          <a:lstStyle/>
          <a:p>
            <a:endParaRPr lang="en-GB" dirty="0"/>
          </a:p>
        </p:txBody>
      </p:sp>
    </p:spTree>
    <p:extLst>
      <p:ext uri="{BB962C8B-B14F-4D97-AF65-F5344CB8AC3E}">
        <p14:creationId xmlns:p14="http://schemas.microsoft.com/office/powerpoint/2010/main" val="64545745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GB" dirty="0"/>
              <a:t>Public Understanding of Science </a:t>
            </a:r>
          </a:p>
        </p:txBody>
      </p:sp>
      <p:sp>
        <p:nvSpPr>
          <p:cNvPr id="302083" name="Rectangle 3"/>
          <p:cNvSpPr>
            <a:spLocks noGrp="1" noChangeArrowheads="1"/>
          </p:cNvSpPr>
          <p:nvPr>
            <p:ph type="body" idx="1"/>
          </p:nvPr>
        </p:nvSpPr>
        <p:spPr/>
        <p:txBody>
          <a:bodyPr/>
          <a:lstStyle/>
          <a:p>
            <a:pPr marL="0" indent="0" algn="ctr">
              <a:buNone/>
            </a:pPr>
            <a:endParaRPr lang="en-GB" sz="6000" dirty="0" smtClean="0"/>
          </a:p>
          <a:p>
            <a:pPr marL="0" indent="0" algn="ctr">
              <a:buNone/>
            </a:pPr>
            <a:r>
              <a:rPr lang="en-GB" sz="6000" dirty="0" smtClean="0"/>
              <a:t>Science in Industry</a:t>
            </a:r>
            <a:endParaRPr lang="en-GB" dirty="0"/>
          </a:p>
        </p:txBody>
      </p:sp>
      <p:pic>
        <p:nvPicPr>
          <p:cNvPr id="2" name="Picture 1"/>
          <p:cNvPicPr>
            <a:picLocks noChangeAspect="1"/>
          </p:cNvPicPr>
          <p:nvPr/>
        </p:nvPicPr>
        <p:blipFill>
          <a:blip r:embed="rId3"/>
          <a:stretch>
            <a:fillRect/>
          </a:stretch>
        </p:blipFill>
        <p:spPr>
          <a:xfrm>
            <a:off x="-2124744" y="-2875184"/>
            <a:ext cx="14041560" cy="11233248"/>
          </a:xfrm>
          <a:prstGeom prst="rect">
            <a:avLst/>
          </a:prstGeom>
        </p:spPr>
      </p:pic>
    </p:spTree>
    <p:extLst>
      <p:ext uri="{BB962C8B-B14F-4D97-AF65-F5344CB8AC3E}">
        <p14:creationId xmlns:p14="http://schemas.microsoft.com/office/powerpoint/2010/main" val="337210944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GB" dirty="0"/>
          </a:p>
        </p:txBody>
      </p:sp>
      <p:pic>
        <p:nvPicPr>
          <p:cNvPr id="165890" name="Picture 2" descr="https://scontent.xx.fbcdn.net/v/t1.0-9/13435316_10156904301105567_8581262351766456386_n.jpg?oh=461335c0f50737243f416fef363e9009&amp;oe=5879A836"/>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052736" y="-171400"/>
            <a:ext cx="13537504" cy="76148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8237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838200" y="1905000"/>
            <a:ext cx="7715250" cy="1143000"/>
          </a:xfrm>
          <a:effectLst>
            <a:outerShdw dist="35921" dir="2700000" algn="ctr" rotWithShape="0">
              <a:srgbClr val="000000"/>
            </a:outerShdw>
          </a:effectLst>
        </p:spPr>
        <p:txBody>
          <a:bodyPr lIns="92075" tIns="46038" rIns="92075" bIns="46038"/>
          <a:lstStyle/>
          <a:p>
            <a:pPr>
              <a:defRPr/>
            </a:pPr>
            <a:r>
              <a:rPr lang="en-GB" sz="4000" smtClean="0">
                <a:effectLst/>
                <a:latin typeface="Tahoma" pitchFamily="34" charset="0"/>
              </a:rPr>
              <a:t>  </a:t>
            </a:r>
          </a:p>
        </p:txBody>
      </p:sp>
      <p:pic>
        <p:nvPicPr>
          <p:cNvPr id="168962" name="Picture 2" descr="https://scontent.xx.fbcdn.net/v/t1.0-9/10574339_10154424682765567_6116937644816824319_n.jpg?oh=aad147c5465bcbc317f162ceb4051d60&amp;oe=586B081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755576"/>
            <a:ext cx="5143500" cy="9144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0873283"/>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idx="4294967295"/>
          </p:nvPr>
        </p:nvSpPr>
        <p:spPr>
          <a:xfrm>
            <a:off x="838200" y="1905000"/>
            <a:ext cx="7715250" cy="1143000"/>
          </a:xfrm>
          <a:effectLst>
            <a:outerShdw dist="35921" dir="2700000" algn="ctr" rotWithShape="0">
              <a:srgbClr val="000000"/>
            </a:outerShdw>
          </a:effectLst>
        </p:spPr>
        <p:txBody>
          <a:bodyPr lIns="92075" tIns="46038" rIns="92075" bIns="46038"/>
          <a:lstStyle/>
          <a:p>
            <a:pPr>
              <a:defRPr/>
            </a:pPr>
            <a:r>
              <a:rPr lang="en-GB" sz="4000" smtClean="0">
                <a:effectLst/>
                <a:latin typeface="Tahoma" pitchFamily="34" charset="0"/>
              </a:rPr>
              <a:t>  </a:t>
            </a:r>
          </a:p>
        </p:txBody>
      </p:sp>
      <p:pic>
        <p:nvPicPr>
          <p:cNvPr id="169986" name="Picture 2" descr="https://scontent.xx.fbcdn.net/v/t1.0-9/10603321_10154424682960567_7541130590584559341_n.jpg?oh=abed5e10578edda0e6f62eb57bc51be8&amp;oe=5880309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6952" y="-819472"/>
            <a:ext cx="13300867" cy="7481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87818942"/>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en-GB" dirty="0"/>
          </a:p>
        </p:txBody>
      </p:sp>
      <p:sp>
        <p:nvSpPr>
          <p:cNvPr id="302083" name="Rectangle 3"/>
          <p:cNvSpPr>
            <a:spLocks noGrp="1" noChangeArrowheads="1"/>
          </p:cNvSpPr>
          <p:nvPr>
            <p:ph type="body" idx="1"/>
          </p:nvPr>
        </p:nvSpPr>
        <p:spPr/>
        <p:txBody>
          <a:bodyPr/>
          <a:lstStyle/>
          <a:p>
            <a:pPr marL="0" indent="0" algn="r">
              <a:buNone/>
            </a:pPr>
            <a:r>
              <a:rPr lang="en-GB" dirty="0" smtClean="0"/>
              <a:t> </a:t>
            </a:r>
            <a:endParaRPr lang="en-GB"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4932040" cy="6858254"/>
          </a:xfrm>
          <a:prstGeom prst="rect">
            <a:avLst/>
          </a:prstGeom>
        </p:spPr>
      </p:pic>
    </p:spTree>
    <p:extLst>
      <p:ext uri="{BB962C8B-B14F-4D97-AF65-F5344CB8AC3E}">
        <p14:creationId xmlns:p14="http://schemas.microsoft.com/office/powerpoint/2010/main" val="225479468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en-GB" dirty="0"/>
          </a:p>
        </p:txBody>
      </p:sp>
      <p:sp>
        <p:nvSpPr>
          <p:cNvPr id="302083" name="Rectangle 3"/>
          <p:cNvSpPr>
            <a:spLocks noGrp="1" noChangeArrowheads="1"/>
          </p:cNvSpPr>
          <p:nvPr>
            <p:ph type="body" idx="1"/>
          </p:nvPr>
        </p:nvSpPr>
        <p:spPr/>
        <p:txBody>
          <a:bodyPr/>
          <a:lstStyle/>
          <a:p>
            <a:pPr marL="0" indent="0" algn="r">
              <a:buNone/>
            </a:pPr>
            <a:r>
              <a:rPr lang="en-GB" dirty="0" smtClean="0"/>
              <a:t> </a:t>
            </a:r>
            <a:endParaRPr lang="en-GB"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0" y="11696"/>
            <a:ext cx="9144000" cy="6945695"/>
          </a:xfrm>
          <a:prstGeom prst="rect">
            <a:avLst/>
          </a:prstGeom>
          <a:noFill/>
        </p:spPr>
      </p:pic>
    </p:spTree>
    <p:extLst>
      <p:ext uri="{BB962C8B-B14F-4D97-AF65-F5344CB8AC3E}">
        <p14:creationId xmlns:p14="http://schemas.microsoft.com/office/powerpoint/2010/main" val="220227028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en-GB" dirty="0"/>
          </a:p>
        </p:txBody>
      </p:sp>
      <p:sp>
        <p:nvSpPr>
          <p:cNvPr id="302083" name="Rectangle 3"/>
          <p:cNvSpPr>
            <a:spLocks noGrp="1" noChangeArrowheads="1"/>
          </p:cNvSpPr>
          <p:nvPr>
            <p:ph type="body" idx="1"/>
          </p:nvPr>
        </p:nvSpPr>
        <p:spPr/>
        <p:txBody>
          <a:bodyPr/>
          <a:lstStyle/>
          <a:p>
            <a:pPr marL="0" indent="0" algn="r">
              <a:buNone/>
            </a:pPr>
            <a:r>
              <a:rPr lang="en-GB" dirty="0" smtClean="0"/>
              <a:t> </a:t>
            </a:r>
            <a:endParaRPr lang="en-GB" dirty="0"/>
          </a:p>
        </p:txBody>
      </p:sp>
      <p:pic>
        <p:nvPicPr>
          <p:cNvPr id="6" name="Picture 5"/>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324528" cy="6858000"/>
          </a:xfrm>
          <a:prstGeom prst="rect">
            <a:avLst/>
          </a:prstGeom>
          <a:noFill/>
          <a:ln>
            <a:noFill/>
          </a:ln>
        </p:spPr>
      </p:pic>
    </p:spTree>
    <p:extLst>
      <p:ext uri="{BB962C8B-B14F-4D97-AF65-F5344CB8AC3E}">
        <p14:creationId xmlns:p14="http://schemas.microsoft.com/office/powerpoint/2010/main" val="7336368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en-GB" dirty="0"/>
          </a:p>
        </p:txBody>
      </p:sp>
      <p:sp>
        <p:nvSpPr>
          <p:cNvPr id="302083" name="Rectangle 3"/>
          <p:cNvSpPr>
            <a:spLocks noGrp="1" noChangeArrowheads="1"/>
          </p:cNvSpPr>
          <p:nvPr>
            <p:ph type="body" idx="1"/>
          </p:nvPr>
        </p:nvSpPr>
        <p:spPr/>
        <p:txBody>
          <a:bodyPr/>
          <a:lstStyle/>
          <a:p>
            <a:pPr marL="0" indent="0" algn="r">
              <a:buNone/>
            </a:pPr>
            <a:r>
              <a:rPr lang="en-GB" dirty="0" smtClean="0"/>
              <a:t> </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520" y="0"/>
            <a:ext cx="9144000" cy="5434557"/>
          </a:xfrm>
          <a:prstGeom prst="rect">
            <a:avLst/>
          </a:prstGeom>
        </p:spPr>
      </p:pic>
    </p:spTree>
    <p:extLst>
      <p:ext uri="{BB962C8B-B14F-4D97-AF65-F5344CB8AC3E}">
        <p14:creationId xmlns:p14="http://schemas.microsoft.com/office/powerpoint/2010/main" val="8564798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r>
              <a:rPr lang="en-GB" sz="4000" dirty="0"/>
              <a:t>Public Understanding of Science </a:t>
            </a:r>
          </a:p>
        </p:txBody>
      </p:sp>
      <p:sp>
        <p:nvSpPr>
          <p:cNvPr id="302083" name="Rectangle 3"/>
          <p:cNvSpPr>
            <a:spLocks noGrp="1" noChangeArrowheads="1"/>
          </p:cNvSpPr>
          <p:nvPr>
            <p:ph type="body" idx="1"/>
          </p:nvPr>
        </p:nvSpPr>
        <p:spPr>
          <a:xfrm>
            <a:off x="468312" y="1557338"/>
            <a:ext cx="8496175" cy="4530725"/>
          </a:xfrm>
        </p:spPr>
        <p:txBody>
          <a:bodyPr/>
          <a:lstStyle/>
          <a:p>
            <a:pPr>
              <a:buClr>
                <a:schemeClr val="tx1"/>
              </a:buClr>
              <a:buFont typeface="Wingdings" pitchFamily="2" charset="2"/>
              <a:buChar char="Ø"/>
            </a:pPr>
            <a:r>
              <a:rPr lang="en-GB" sz="3600" dirty="0" smtClean="0"/>
              <a:t>Teachers constantly </a:t>
            </a:r>
            <a:r>
              <a:rPr lang="en-GB" sz="3600" dirty="0" smtClean="0"/>
              <a:t>pushed </a:t>
            </a:r>
            <a:r>
              <a:rPr lang="en-GB" sz="3600" dirty="0" smtClean="0"/>
              <a:t>to </a:t>
            </a:r>
            <a:r>
              <a:rPr lang="en-GB" sz="3600" i="1" dirty="0" smtClean="0"/>
              <a:t>make </a:t>
            </a:r>
            <a:r>
              <a:rPr lang="en-GB" sz="3600" i="1" dirty="0" smtClean="0"/>
              <a:t>science </a:t>
            </a:r>
            <a:r>
              <a:rPr lang="en-GB" sz="3600" i="1" dirty="0" smtClean="0"/>
              <a:t>‘fun</a:t>
            </a:r>
            <a:r>
              <a:rPr lang="en-GB" sz="3600" dirty="0" smtClean="0"/>
              <a:t>’;</a:t>
            </a:r>
          </a:p>
          <a:p>
            <a:pPr>
              <a:buClr>
                <a:schemeClr val="tx1"/>
              </a:buClr>
              <a:buFont typeface="Wingdings" pitchFamily="2" charset="2"/>
              <a:buChar char="Ø"/>
            </a:pPr>
            <a:r>
              <a:rPr lang="en-GB" sz="3600" dirty="0" smtClean="0"/>
              <a:t>The uneasy tension between ‘education’ and ‘entertainment</a:t>
            </a:r>
            <a:r>
              <a:rPr lang="en-GB" sz="3600" dirty="0" smtClean="0"/>
              <a:t>’;</a:t>
            </a:r>
            <a:endParaRPr lang="en-GB" sz="3600" dirty="0" smtClean="0"/>
          </a:p>
          <a:p>
            <a:pPr>
              <a:buClr>
                <a:schemeClr val="tx1"/>
              </a:buClr>
              <a:buFont typeface="Wingdings" pitchFamily="2" charset="2"/>
              <a:buChar char="Ø"/>
            </a:pPr>
            <a:r>
              <a:rPr lang="en-GB" sz="3600" dirty="0" smtClean="0"/>
              <a:t>(Perception of) hazard/liability (we manage risk, we don’t avoid </a:t>
            </a:r>
            <a:r>
              <a:rPr lang="en-GB" sz="3600" smtClean="0"/>
              <a:t>it</a:t>
            </a:r>
            <a:r>
              <a:rPr lang="en-GB" sz="3600" smtClean="0"/>
              <a:t>)…</a:t>
            </a:r>
            <a:endParaRPr lang="en-GB" sz="3600" dirty="0" smtClean="0"/>
          </a:p>
          <a:p>
            <a:pPr marL="0" indent="0">
              <a:buNone/>
            </a:pPr>
            <a:endParaRPr lang="en-GB" dirty="0"/>
          </a:p>
        </p:txBody>
      </p:sp>
    </p:spTree>
    <p:extLst>
      <p:ext uri="{BB962C8B-B14F-4D97-AF65-F5344CB8AC3E}">
        <p14:creationId xmlns:p14="http://schemas.microsoft.com/office/powerpoint/2010/main" val="3946900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anim calcmode="lin" valueType="num">
                                      <p:cBhvr additive="base">
                                        <p:cTn id="7" dur="500" fill="hold"/>
                                        <p:tgtEl>
                                          <p:spTgt spid="302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2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2083">
                                            <p:txEl>
                                              <p:pRg st="1" end="1"/>
                                            </p:txEl>
                                          </p:spTgt>
                                        </p:tgtEl>
                                        <p:attrNameLst>
                                          <p:attrName>style.visibility</p:attrName>
                                        </p:attrNameLst>
                                      </p:cBhvr>
                                      <p:to>
                                        <p:strVal val="visible"/>
                                      </p:to>
                                    </p:set>
                                    <p:anim calcmode="lin" valueType="num">
                                      <p:cBhvr additive="base">
                                        <p:cTn id="13" dur="500" fill="hold"/>
                                        <p:tgtEl>
                                          <p:spTgt spid="302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20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302083">
                                            <p:txEl>
                                              <p:pRg st="2" end="2"/>
                                            </p:txEl>
                                          </p:spTgt>
                                        </p:tgtEl>
                                        <p:attrNameLst>
                                          <p:attrName>style.visibility</p:attrName>
                                        </p:attrNameLst>
                                      </p:cBhvr>
                                      <p:to>
                                        <p:strVal val="visible"/>
                                      </p:to>
                                    </p:set>
                                    <p:anim calcmode="lin" valueType="num">
                                      <p:cBhvr additive="base">
                                        <p:cTn id="19" dur="500" fill="hold"/>
                                        <p:tgtEl>
                                          <p:spTgt spid="302083">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020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en-GB" dirty="0"/>
          </a:p>
        </p:txBody>
      </p:sp>
      <p:sp>
        <p:nvSpPr>
          <p:cNvPr id="302083" name="Rectangle 3"/>
          <p:cNvSpPr>
            <a:spLocks noGrp="1" noChangeArrowheads="1"/>
          </p:cNvSpPr>
          <p:nvPr>
            <p:ph type="body" idx="1"/>
          </p:nvPr>
        </p:nvSpPr>
        <p:spPr/>
        <p:txBody>
          <a:bodyPr/>
          <a:lstStyle/>
          <a:p>
            <a:pPr marL="0" indent="0" algn="r">
              <a:buNone/>
            </a:pPr>
            <a:r>
              <a:rPr lang="en-GB" dirty="0" smtClean="0"/>
              <a:t> </a:t>
            </a:r>
            <a:endParaRPr lang="en-GB"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552" y="0"/>
            <a:ext cx="10281979" cy="6858000"/>
          </a:xfrm>
          <a:prstGeom prst="rect">
            <a:avLst/>
          </a:prstGeom>
        </p:spPr>
      </p:pic>
    </p:spTree>
    <p:extLst>
      <p:ext uri="{BB962C8B-B14F-4D97-AF65-F5344CB8AC3E}">
        <p14:creationId xmlns:p14="http://schemas.microsoft.com/office/powerpoint/2010/main" val="70864855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dirty="0"/>
          </a:p>
        </p:txBody>
      </p:sp>
      <p:pic>
        <p:nvPicPr>
          <p:cNvPr id="1566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8286" y="10802"/>
            <a:ext cx="5052067" cy="67839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66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86028"/>
            <a:ext cx="4512658" cy="6306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063009"/>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en-GB" dirty="0"/>
          </a:p>
        </p:txBody>
      </p:sp>
      <p:pic>
        <p:nvPicPr>
          <p:cNvPr id="1576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291"/>
            <a:ext cx="4860032" cy="68806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Content Placeholder 1"/>
          <p:cNvSpPr>
            <a:spLocks noGrp="1"/>
          </p:cNvSpPr>
          <p:nvPr>
            <p:ph idx="1"/>
          </p:nvPr>
        </p:nvSpPr>
        <p:spPr/>
        <p:txBody>
          <a:bodyPr/>
          <a:lstStyle/>
          <a:p>
            <a:pPr marL="0" indent="0">
              <a:buNone/>
            </a:pPr>
            <a:endParaRPr lang="en-GB" dirty="0"/>
          </a:p>
        </p:txBody>
      </p:sp>
    </p:spTree>
    <p:extLst>
      <p:ext uri="{BB962C8B-B14F-4D97-AF65-F5344CB8AC3E}">
        <p14:creationId xmlns:p14="http://schemas.microsoft.com/office/powerpoint/2010/main" val="12700285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p:txBody>
          <a:bodyPr/>
          <a:lstStyle/>
          <a:p>
            <a:endParaRPr lang="en-GB" dirty="0"/>
          </a:p>
        </p:txBody>
      </p:sp>
      <p:sp>
        <p:nvSpPr>
          <p:cNvPr id="302083" name="Rectangle 3"/>
          <p:cNvSpPr>
            <a:spLocks noGrp="1" noChangeArrowheads="1"/>
          </p:cNvSpPr>
          <p:nvPr>
            <p:ph type="body" idx="1"/>
          </p:nvPr>
        </p:nvSpPr>
        <p:spPr/>
        <p:txBody>
          <a:bodyPr/>
          <a:lstStyle/>
          <a:p>
            <a:pPr marL="0" indent="0" algn="r">
              <a:buNone/>
            </a:pPr>
            <a:r>
              <a:rPr lang="en-GB" dirty="0" smtClean="0"/>
              <a:t> </a:t>
            </a:r>
            <a:endParaRPr lang="en-GB" dirty="0"/>
          </a:p>
        </p:txBody>
      </p:sp>
      <p:pic>
        <p:nvPicPr>
          <p:cNvPr id="1566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81" y="0"/>
            <a:ext cx="4869413" cy="69222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6171965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a:xfrm>
            <a:off x="838200" y="1905000"/>
            <a:ext cx="7715250" cy="1143000"/>
          </a:xfrm>
        </p:spPr>
        <p:txBody>
          <a:bodyPr/>
          <a:lstStyle/>
          <a:p>
            <a:pPr>
              <a:defRPr/>
            </a:pPr>
            <a:r>
              <a:rPr lang="en-GB" sz="3200">
                <a:latin typeface="+mj-lt"/>
              </a:rPr>
              <a:t>  </a:t>
            </a:r>
          </a:p>
        </p:txBody>
      </p:sp>
      <p:sp>
        <p:nvSpPr>
          <p:cNvPr id="549891" name="Rectangle 3"/>
          <p:cNvSpPr>
            <a:spLocks noGrp="1" noChangeArrowheads="1"/>
          </p:cNvSpPr>
          <p:nvPr>
            <p:ph type="body" idx="1"/>
          </p:nvPr>
        </p:nvSpPr>
        <p:spPr>
          <a:xfrm>
            <a:off x="1042988" y="333375"/>
            <a:ext cx="7924800" cy="4114800"/>
          </a:xfrm>
        </p:spPr>
        <p:txBody>
          <a:bodyPr/>
          <a:lstStyle/>
          <a:p>
            <a:pPr>
              <a:buFont typeface="Monotype Sorts" pitchFamily="2" charset="2"/>
              <a:buNone/>
              <a:defRPr/>
            </a:pPr>
            <a:endParaRPr lang="en-GB" sz="2400">
              <a:latin typeface="+mn-lt"/>
            </a:endParaRPr>
          </a:p>
          <a:p>
            <a:pPr>
              <a:buFont typeface="Monotype Sorts" pitchFamily="2" charset="2"/>
              <a:buNone/>
              <a:defRPr/>
            </a:pPr>
            <a:endParaRPr lang="en-GB" sz="2400">
              <a:latin typeface="+mn-lt"/>
            </a:endParaRPr>
          </a:p>
          <a:p>
            <a:pPr>
              <a:buFont typeface="Monotype Sorts" pitchFamily="2" charset="2"/>
              <a:buNone/>
              <a:defRPr/>
            </a:pPr>
            <a:endParaRPr lang="en-GB" i="1">
              <a:latin typeface="+mn-lt"/>
            </a:endParaRPr>
          </a:p>
          <a:p>
            <a:pPr>
              <a:buFont typeface="Monotype Sorts" pitchFamily="2" charset="2"/>
              <a:buNone/>
              <a:defRPr/>
            </a:pPr>
            <a:endParaRPr lang="en-GB">
              <a:latin typeface="+mn-lt"/>
            </a:endParaRPr>
          </a:p>
        </p:txBody>
      </p:sp>
      <p:pic>
        <p:nvPicPr>
          <p:cNvPr id="8196" name="Picture 4" descr="1bd674a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
            <a:ext cx="5220072" cy="6959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232669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2"/>
          <p:cNvSpPr>
            <a:spLocks noGrp="1" noChangeArrowheads="1"/>
          </p:cNvSpPr>
          <p:nvPr>
            <p:ph type="title"/>
          </p:nvPr>
        </p:nvSpPr>
        <p:spPr>
          <a:xfrm>
            <a:off x="838200" y="1905000"/>
            <a:ext cx="7715250" cy="1143000"/>
          </a:xfrm>
        </p:spPr>
        <p:txBody>
          <a:bodyPr/>
          <a:lstStyle/>
          <a:p>
            <a:pPr>
              <a:defRPr/>
            </a:pPr>
            <a:r>
              <a:rPr lang="en-GB" sz="3200">
                <a:latin typeface="+mj-lt"/>
              </a:rPr>
              <a:t>  </a:t>
            </a:r>
          </a:p>
        </p:txBody>
      </p:sp>
      <p:sp>
        <p:nvSpPr>
          <p:cNvPr id="549891" name="Rectangle 3"/>
          <p:cNvSpPr>
            <a:spLocks noGrp="1" noChangeArrowheads="1"/>
          </p:cNvSpPr>
          <p:nvPr>
            <p:ph type="body" idx="1"/>
          </p:nvPr>
        </p:nvSpPr>
        <p:spPr>
          <a:xfrm>
            <a:off x="1042988" y="333375"/>
            <a:ext cx="7924800" cy="4114800"/>
          </a:xfrm>
        </p:spPr>
        <p:txBody>
          <a:bodyPr/>
          <a:lstStyle/>
          <a:p>
            <a:pPr>
              <a:buFont typeface="Monotype Sorts" pitchFamily="2" charset="2"/>
              <a:buNone/>
              <a:defRPr/>
            </a:pPr>
            <a:endParaRPr lang="en-GB" sz="2400">
              <a:latin typeface="+mn-lt"/>
            </a:endParaRPr>
          </a:p>
          <a:p>
            <a:pPr>
              <a:buFont typeface="Monotype Sorts" pitchFamily="2" charset="2"/>
              <a:buNone/>
              <a:defRPr/>
            </a:pPr>
            <a:endParaRPr lang="en-GB" sz="2400">
              <a:latin typeface="+mn-lt"/>
            </a:endParaRPr>
          </a:p>
          <a:p>
            <a:pPr>
              <a:buFont typeface="Monotype Sorts" pitchFamily="2" charset="2"/>
              <a:buNone/>
              <a:defRPr/>
            </a:pPr>
            <a:endParaRPr lang="en-GB" i="1">
              <a:latin typeface="+mn-lt"/>
            </a:endParaRPr>
          </a:p>
          <a:p>
            <a:pPr>
              <a:buFont typeface="Monotype Sorts" pitchFamily="2" charset="2"/>
              <a:buNone/>
              <a:defRPr/>
            </a:pPr>
            <a:endParaRPr lang="en-GB">
              <a:latin typeface="+mn-lt"/>
            </a:endParaRPr>
          </a:p>
        </p:txBody>
      </p:sp>
      <p:pic>
        <p:nvPicPr>
          <p:cNvPr id="205826" name="Picture 2" descr="http://sphotos-h.ak.fbcdn.net/hphotos-ak-ash3/182213_10152442692080567_1487391889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3853" y="0"/>
            <a:ext cx="10258421" cy="68496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8491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22531" name="Picture 2" descr="kohn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7804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03555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23555" name="Picture 3" descr="prof8.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8593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15220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30723" name="Picture 4" descr="F:\Professorship CD\Image Gallery\New Folder\DSC_785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6079910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75" y="17145"/>
            <a:ext cx="9166975" cy="6840855"/>
          </a:xfrm>
          <a:prstGeom prst="rect">
            <a:avLst/>
          </a:prstGeom>
        </p:spPr>
      </p:pic>
    </p:spTree>
    <p:extLst>
      <p:ext uri="{BB962C8B-B14F-4D97-AF65-F5344CB8AC3E}">
        <p14:creationId xmlns:p14="http://schemas.microsoft.com/office/powerpoint/2010/main" val="314515079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5736" y="0"/>
            <a:ext cx="9144000" cy="1143000"/>
          </a:xfrm>
        </p:spPr>
        <p:txBody>
          <a:bodyPr/>
          <a:lstStyle/>
          <a:p>
            <a:r>
              <a:rPr lang="en-GB" sz="4000" dirty="0"/>
              <a:t>Public Understanding of Science</a:t>
            </a:r>
            <a:r>
              <a:rPr lang="en-GB" dirty="0"/>
              <a:t> </a:t>
            </a:r>
          </a:p>
        </p:txBody>
      </p:sp>
      <p:sp>
        <p:nvSpPr>
          <p:cNvPr id="302083" name="Rectangle 3"/>
          <p:cNvSpPr>
            <a:spLocks noGrp="1" noChangeArrowheads="1"/>
          </p:cNvSpPr>
          <p:nvPr>
            <p:ph type="body" idx="1"/>
          </p:nvPr>
        </p:nvSpPr>
        <p:spPr>
          <a:xfrm>
            <a:off x="131496" y="1143000"/>
            <a:ext cx="8892480" cy="5040014"/>
          </a:xfrm>
        </p:spPr>
        <p:txBody>
          <a:bodyPr/>
          <a:lstStyle/>
          <a:p>
            <a:pPr>
              <a:buClr>
                <a:schemeClr val="accent4"/>
              </a:buClr>
              <a:buFont typeface="Wingdings" pitchFamily="2" charset="2"/>
              <a:buChar char="Ø"/>
            </a:pPr>
            <a:r>
              <a:rPr lang="en-GB" sz="3600" dirty="0" smtClean="0"/>
              <a:t>But where’s the “fun” in, say, in demanding kinetic/thermodynamic calculations?</a:t>
            </a:r>
          </a:p>
          <a:p>
            <a:pPr>
              <a:buClr>
                <a:schemeClr val="accent4"/>
              </a:buClr>
              <a:buFont typeface="Wingdings" pitchFamily="2" charset="2"/>
              <a:buChar char="Ø"/>
            </a:pPr>
            <a:endParaRPr lang="en-GB" sz="3600" i="1" dirty="0" smtClean="0"/>
          </a:p>
          <a:p>
            <a:pPr>
              <a:buClr>
                <a:schemeClr val="accent4"/>
              </a:buClr>
              <a:buFont typeface="Wingdings" pitchFamily="2" charset="2"/>
              <a:buChar char="Ø"/>
            </a:pPr>
            <a:r>
              <a:rPr lang="en-GB" sz="3600" i="1" dirty="0"/>
              <a:t>S</a:t>
            </a:r>
            <a:r>
              <a:rPr lang="en-GB" sz="3600" i="1" dirty="0" smtClean="0"/>
              <a:t>cience is </a:t>
            </a:r>
            <a:r>
              <a:rPr lang="en-GB" sz="3600" i="1" dirty="0"/>
              <a:t>a superb and </a:t>
            </a:r>
            <a:r>
              <a:rPr lang="en-GB" sz="3600" i="1" dirty="0" smtClean="0"/>
              <a:t>dazzlingly-lit kitchen which </a:t>
            </a:r>
            <a:r>
              <a:rPr lang="en-GB" sz="3600" i="1" dirty="0"/>
              <a:t>may be reached only by passing through a </a:t>
            </a:r>
            <a:r>
              <a:rPr lang="en-GB" sz="3600" i="1" dirty="0" smtClean="0"/>
              <a:t>long, dark </a:t>
            </a:r>
            <a:r>
              <a:rPr lang="en-GB" sz="3600" i="1" dirty="0"/>
              <a:t>and </a:t>
            </a:r>
            <a:r>
              <a:rPr lang="en-GB" sz="3600" i="1" dirty="0" smtClean="0"/>
              <a:t>ghastly hall</a:t>
            </a:r>
            <a:r>
              <a:rPr lang="en-GB" sz="3600" dirty="0" smtClean="0"/>
              <a:t>.</a:t>
            </a:r>
            <a:br>
              <a:rPr lang="en-GB" sz="3600" dirty="0" smtClean="0"/>
            </a:br>
            <a:r>
              <a:rPr lang="en-GB" dirty="0" smtClean="0"/>
              <a:t>Claude Bernard (1813-1878</a:t>
            </a:r>
            <a:r>
              <a:rPr lang="en-GB" dirty="0"/>
              <a:t>)</a:t>
            </a:r>
          </a:p>
        </p:txBody>
      </p:sp>
    </p:spTree>
    <p:extLst>
      <p:ext uri="{BB962C8B-B14F-4D97-AF65-F5344CB8AC3E}">
        <p14:creationId xmlns:p14="http://schemas.microsoft.com/office/powerpoint/2010/main" val="4037956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2083">
                                            <p:txEl>
                                              <p:pRg st="2" end="2"/>
                                            </p:txEl>
                                          </p:spTgt>
                                        </p:tgtEl>
                                        <p:attrNameLst>
                                          <p:attrName>style.visibility</p:attrName>
                                        </p:attrNameLst>
                                      </p:cBhvr>
                                      <p:to>
                                        <p:strVal val="visible"/>
                                      </p:to>
                                    </p:set>
                                    <p:anim calcmode="lin" valueType="num">
                                      <p:cBhvr additive="base">
                                        <p:cTn id="7" dur="500" fill="hold"/>
                                        <p:tgtEl>
                                          <p:spTgt spid="302083">
                                            <p:txEl>
                                              <p:pRg st="2" end="2"/>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208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idx="4294967295"/>
          </p:nvPr>
        </p:nvSpPr>
        <p:spPr>
          <a:xfrm>
            <a:off x="838200" y="1905000"/>
            <a:ext cx="7715250" cy="1143000"/>
          </a:xfrm>
          <a:effectLst>
            <a:outerShdw dist="35921" dir="2700000" algn="ctr" rotWithShape="0">
              <a:srgbClr val="000000"/>
            </a:outerShdw>
          </a:effectLst>
        </p:spPr>
        <p:txBody>
          <a:bodyPr lIns="92075" tIns="46038" rIns="92075" bIns="46038"/>
          <a:lstStyle/>
          <a:p>
            <a:pPr>
              <a:defRPr/>
            </a:pPr>
            <a:r>
              <a:rPr lang="en-GB" sz="4000" smtClean="0">
                <a:effectLst/>
                <a:latin typeface="Tahoma" pitchFamily="34" charset="0"/>
              </a:rPr>
              <a:t>  </a:t>
            </a:r>
          </a:p>
        </p:txBody>
      </p:sp>
      <p:sp>
        <p:nvSpPr>
          <p:cNvPr id="13315" name="Rectangle 3"/>
          <p:cNvSpPr>
            <a:spLocks noGrp="1" noChangeArrowheads="1"/>
          </p:cNvSpPr>
          <p:nvPr>
            <p:ph type="body" idx="4294967295"/>
          </p:nvPr>
        </p:nvSpPr>
        <p:spPr>
          <a:xfrm>
            <a:off x="1042988" y="333375"/>
            <a:ext cx="7924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GB" sz="2800" smtClean="0">
                <a:effectLst/>
                <a:latin typeface="Tahoma" pitchFamily="34" charset="0"/>
              </a:rPr>
              <a:t>Dr Michael Hal Sosabowski</a:t>
            </a:r>
          </a:p>
          <a:p>
            <a:endParaRPr lang="en-GB" sz="2800" smtClean="0">
              <a:effectLst/>
              <a:latin typeface="Tahoma" pitchFamily="34" charset="0"/>
            </a:endParaRPr>
          </a:p>
          <a:p>
            <a:endParaRPr lang="en-GB" sz="2800" smtClean="0">
              <a:effectLst/>
              <a:latin typeface="Tahoma" pitchFamily="34" charset="0"/>
            </a:endParaRPr>
          </a:p>
          <a:p>
            <a:endParaRPr lang="en-GB" i="1" smtClean="0">
              <a:effectLst/>
              <a:latin typeface="Tahoma" pitchFamily="34" charset="0"/>
            </a:endParaRPr>
          </a:p>
          <a:p>
            <a:endParaRPr lang="en-GB" sz="3600" smtClean="0">
              <a:effectLst/>
              <a:latin typeface="Tahoma" pitchFamily="34" charset="0"/>
            </a:endParaRPr>
          </a:p>
        </p:txBody>
      </p:sp>
      <p:pic>
        <p:nvPicPr>
          <p:cNvPr id="13316" name="Picture 4" descr="newmamba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4101067"/>
      </p:ext>
    </p:extLst>
  </p:cSld>
  <p:clrMapOvr>
    <a:masterClrMapping/>
  </p:clrMapOv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2"/>
          <p:cNvSpPr>
            <a:spLocks noGrp="1" noChangeArrowheads="1"/>
          </p:cNvSpPr>
          <p:nvPr>
            <p:ph type="title" idx="4294967295"/>
          </p:nvPr>
        </p:nvSpPr>
        <p:spPr>
          <a:xfrm>
            <a:off x="838200" y="1905000"/>
            <a:ext cx="7715250" cy="1143000"/>
          </a:xfrm>
          <a:effectLst>
            <a:outerShdw dist="35921" dir="2700000" algn="ctr" rotWithShape="0">
              <a:srgbClr val="000000"/>
            </a:outerShdw>
          </a:effectLst>
        </p:spPr>
        <p:txBody>
          <a:bodyPr lIns="92075" tIns="46038" rIns="92075" bIns="46038"/>
          <a:lstStyle/>
          <a:p>
            <a:pPr>
              <a:defRPr/>
            </a:pPr>
            <a:r>
              <a:rPr lang="en-GB" sz="4000" smtClean="0">
                <a:effectLst/>
                <a:latin typeface="Tahoma" pitchFamily="34" charset="0"/>
              </a:rPr>
              <a:t>  </a:t>
            </a:r>
          </a:p>
        </p:txBody>
      </p:sp>
      <p:sp>
        <p:nvSpPr>
          <p:cNvPr id="14339" name="Rectangle 3"/>
          <p:cNvSpPr>
            <a:spLocks noGrp="1" noChangeArrowheads="1"/>
          </p:cNvSpPr>
          <p:nvPr>
            <p:ph type="body" idx="4294967295"/>
          </p:nvPr>
        </p:nvSpPr>
        <p:spPr>
          <a:xfrm>
            <a:off x="1042988" y="333375"/>
            <a:ext cx="7924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GB" sz="2800" smtClean="0">
                <a:effectLst/>
                <a:latin typeface="Tahoma" pitchFamily="34" charset="0"/>
              </a:rPr>
              <a:t>Dr Michael Hal Sosabowski</a:t>
            </a:r>
          </a:p>
          <a:p>
            <a:endParaRPr lang="en-GB" sz="2800" smtClean="0">
              <a:effectLst/>
              <a:latin typeface="Tahoma" pitchFamily="34" charset="0"/>
            </a:endParaRPr>
          </a:p>
          <a:p>
            <a:endParaRPr lang="en-GB" sz="2800" smtClean="0">
              <a:effectLst/>
              <a:latin typeface="Tahoma" pitchFamily="34" charset="0"/>
            </a:endParaRPr>
          </a:p>
          <a:p>
            <a:endParaRPr lang="en-GB" i="1" smtClean="0">
              <a:effectLst/>
              <a:latin typeface="Tahoma" pitchFamily="34" charset="0"/>
            </a:endParaRPr>
          </a:p>
          <a:p>
            <a:endParaRPr lang="en-GB" sz="3600" smtClean="0">
              <a:effectLst/>
              <a:latin typeface="Tahoma" pitchFamily="34" charset="0"/>
            </a:endParaRPr>
          </a:p>
        </p:txBody>
      </p:sp>
      <p:pic>
        <p:nvPicPr>
          <p:cNvPr id="14340" name="Picture 4" descr="3 shot fing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41350"/>
            <a:ext cx="9372600" cy="749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4615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idx="4294967295"/>
          </p:nvPr>
        </p:nvSpPr>
        <p:spPr>
          <a:xfrm>
            <a:off x="838200" y="1905000"/>
            <a:ext cx="7715250" cy="1143000"/>
          </a:xfrm>
          <a:effectLst>
            <a:outerShdw dist="35921" dir="2700000" algn="ctr" rotWithShape="0">
              <a:srgbClr val="000000"/>
            </a:outerShdw>
          </a:effectLst>
        </p:spPr>
        <p:txBody>
          <a:bodyPr lIns="92075" tIns="46038" rIns="92075" bIns="46038"/>
          <a:lstStyle/>
          <a:p>
            <a:pPr>
              <a:defRPr/>
            </a:pPr>
            <a:r>
              <a:rPr lang="en-GB" sz="4000" smtClean="0">
                <a:effectLst/>
                <a:latin typeface="Tahoma" pitchFamily="34" charset="0"/>
              </a:rPr>
              <a:t>  </a:t>
            </a:r>
          </a:p>
        </p:txBody>
      </p:sp>
      <p:sp>
        <p:nvSpPr>
          <p:cNvPr id="15363" name="Rectangle 3"/>
          <p:cNvSpPr>
            <a:spLocks noGrp="1" noChangeArrowheads="1"/>
          </p:cNvSpPr>
          <p:nvPr>
            <p:ph type="body" idx="4294967295"/>
          </p:nvPr>
        </p:nvSpPr>
        <p:spPr>
          <a:xfrm>
            <a:off x="1042988" y="333375"/>
            <a:ext cx="7924800" cy="4114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lstStyle/>
          <a:p>
            <a:r>
              <a:rPr lang="en-GB" sz="2800" smtClean="0">
                <a:effectLst/>
                <a:latin typeface="Tahoma" pitchFamily="34" charset="0"/>
              </a:rPr>
              <a:t>Dr Michael Hal Sosabowski</a:t>
            </a:r>
          </a:p>
          <a:p>
            <a:endParaRPr lang="en-GB" sz="2800" smtClean="0">
              <a:effectLst/>
              <a:latin typeface="Tahoma" pitchFamily="34" charset="0"/>
            </a:endParaRPr>
          </a:p>
          <a:p>
            <a:endParaRPr lang="en-GB" sz="2800" smtClean="0">
              <a:effectLst/>
              <a:latin typeface="Tahoma" pitchFamily="34" charset="0"/>
            </a:endParaRPr>
          </a:p>
          <a:p>
            <a:endParaRPr lang="en-GB" i="1" smtClean="0">
              <a:effectLst/>
              <a:latin typeface="Tahoma" pitchFamily="34" charset="0"/>
            </a:endParaRPr>
          </a:p>
          <a:p>
            <a:endParaRPr lang="en-GB" sz="3600" smtClean="0">
              <a:effectLst/>
              <a:latin typeface="Tahoma" pitchFamily="34" charset="0"/>
            </a:endParaRPr>
          </a:p>
        </p:txBody>
      </p:sp>
      <p:pic>
        <p:nvPicPr>
          <p:cNvPr id="15364" name="Picture 4" descr="o eg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2254183"/>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2"/>
          <p:cNvSpPr>
            <a:spLocks noGrp="1" noChangeArrowheads="1"/>
          </p:cNvSpPr>
          <p:nvPr>
            <p:ph type="title"/>
          </p:nvPr>
        </p:nvSpPr>
        <p:spPr>
          <a:xfrm>
            <a:off x="838200" y="1905000"/>
            <a:ext cx="7715250" cy="1143000"/>
          </a:xfrm>
        </p:spPr>
        <p:txBody>
          <a:bodyPr/>
          <a:lstStyle/>
          <a:p>
            <a:pPr>
              <a:defRPr/>
            </a:pPr>
            <a:r>
              <a:rPr lang="en-GB" sz="3200">
                <a:latin typeface="+mj-lt"/>
              </a:rPr>
              <a:t>  </a:t>
            </a:r>
          </a:p>
        </p:txBody>
      </p:sp>
      <p:sp>
        <p:nvSpPr>
          <p:cNvPr id="572419" name="Rectangle 3"/>
          <p:cNvSpPr>
            <a:spLocks noGrp="1" noChangeArrowheads="1"/>
          </p:cNvSpPr>
          <p:nvPr>
            <p:ph type="body" idx="1"/>
          </p:nvPr>
        </p:nvSpPr>
        <p:spPr>
          <a:xfrm>
            <a:off x="1042988" y="333375"/>
            <a:ext cx="7924800" cy="4114800"/>
          </a:xfrm>
        </p:spPr>
        <p:txBody>
          <a:bodyPr/>
          <a:lstStyle/>
          <a:p>
            <a:pPr>
              <a:buFont typeface="Monotype Sorts" pitchFamily="2" charset="2"/>
              <a:buNone/>
              <a:defRPr/>
            </a:pPr>
            <a:endParaRPr lang="en-GB" sz="2400">
              <a:latin typeface="+mn-lt"/>
            </a:endParaRPr>
          </a:p>
          <a:p>
            <a:pPr>
              <a:buFont typeface="Monotype Sorts" pitchFamily="2" charset="2"/>
              <a:buNone/>
              <a:defRPr/>
            </a:pPr>
            <a:endParaRPr lang="en-GB" sz="2400">
              <a:latin typeface="+mn-lt"/>
            </a:endParaRPr>
          </a:p>
          <a:p>
            <a:pPr>
              <a:buFont typeface="Monotype Sorts" pitchFamily="2" charset="2"/>
              <a:buNone/>
              <a:defRPr/>
            </a:pPr>
            <a:endParaRPr lang="en-GB" i="1">
              <a:latin typeface="+mn-lt"/>
            </a:endParaRPr>
          </a:p>
          <a:p>
            <a:pPr>
              <a:buFont typeface="Monotype Sorts" pitchFamily="2" charset="2"/>
              <a:buNone/>
              <a:defRPr/>
            </a:pPr>
            <a:endParaRPr lang="en-GB">
              <a:latin typeface="+mn-lt"/>
            </a:endParaRPr>
          </a:p>
        </p:txBody>
      </p:sp>
      <p:pic>
        <p:nvPicPr>
          <p:cNvPr id="16388" name="Picture 4" descr="baloo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7200"/>
            <a:ext cx="9144000" cy="731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73197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90" name="Rectangle 2"/>
          <p:cNvSpPr>
            <a:spLocks noGrp="1" noChangeArrowheads="1"/>
          </p:cNvSpPr>
          <p:nvPr>
            <p:ph type="title"/>
          </p:nvPr>
        </p:nvSpPr>
        <p:spPr>
          <a:xfrm>
            <a:off x="838200" y="1905000"/>
            <a:ext cx="7715250" cy="1143000"/>
          </a:xfrm>
        </p:spPr>
        <p:txBody>
          <a:bodyPr/>
          <a:lstStyle/>
          <a:p>
            <a:pPr>
              <a:defRPr/>
            </a:pPr>
            <a:r>
              <a:rPr lang="en-GB" sz="3200">
                <a:latin typeface="+mj-lt"/>
              </a:rPr>
              <a:t>  </a:t>
            </a:r>
          </a:p>
        </p:txBody>
      </p:sp>
      <p:sp>
        <p:nvSpPr>
          <p:cNvPr id="601091" name="Rectangle 3"/>
          <p:cNvSpPr>
            <a:spLocks noGrp="1" noChangeArrowheads="1"/>
          </p:cNvSpPr>
          <p:nvPr>
            <p:ph type="body" idx="1"/>
          </p:nvPr>
        </p:nvSpPr>
        <p:spPr>
          <a:xfrm>
            <a:off x="1042988" y="333375"/>
            <a:ext cx="7924800" cy="4114800"/>
          </a:xfrm>
        </p:spPr>
        <p:txBody>
          <a:bodyPr/>
          <a:lstStyle/>
          <a:p>
            <a:pPr>
              <a:buFont typeface="Monotype Sorts" pitchFamily="2" charset="2"/>
              <a:buNone/>
              <a:defRPr/>
            </a:pPr>
            <a:endParaRPr lang="en-GB" sz="2400">
              <a:latin typeface="+mn-lt"/>
            </a:endParaRPr>
          </a:p>
          <a:p>
            <a:pPr>
              <a:buFont typeface="Monotype Sorts" pitchFamily="2" charset="2"/>
              <a:buNone/>
              <a:defRPr/>
            </a:pPr>
            <a:endParaRPr lang="en-GB" i="1">
              <a:latin typeface="+mn-lt"/>
            </a:endParaRPr>
          </a:p>
          <a:p>
            <a:pPr>
              <a:buFont typeface="Monotype Sorts" pitchFamily="2" charset="2"/>
              <a:buNone/>
              <a:defRPr/>
            </a:pPr>
            <a:endParaRPr lang="en-GB">
              <a:latin typeface="+mn-lt"/>
            </a:endParaRPr>
          </a:p>
        </p:txBody>
      </p:sp>
      <p:pic>
        <p:nvPicPr>
          <p:cNvPr id="17412" name="Picture 4" descr="cak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31825"/>
            <a:ext cx="9144000" cy="748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0671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2"/>
          <p:cNvSpPr>
            <a:spLocks noGrp="1" noChangeArrowheads="1"/>
          </p:cNvSpPr>
          <p:nvPr>
            <p:ph type="title"/>
          </p:nvPr>
        </p:nvSpPr>
        <p:spPr>
          <a:xfrm>
            <a:off x="838200" y="1905000"/>
            <a:ext cx="7715250" cy="1143000"/>
          </a:xfrm>
        </p:spPr>
        <p:txBody>
          <a:bodyPr/>
          <a:lstStyle/>
          <a:p>
            <a:pPr>
              <a:defRPr/>
            </a:pPr>
            <a:r>
              <a:rPr lang="en-GB" sz="3200">
                <a:latin typeface="+mj-lt"/>
              </a:rPr>
              <a:t>  </a:t>
            </a:r>
          </a:p>
        </p:txBody>
      </p:sp>
      <p:sp>
        <p:nvSpPr>
          <p:cNvPr id="541699" name="Rectangle 3"/>
          <p:cNvSpPr>
            <a:spLocks noGrp="1" noChangeArrowheads="1"/>
          </p:cNvSpPr>
          <p:nvPr>
            <p:ph type="body" idx="1"/>
          </p:nvPr>
        </p:nvSpPr>
        <p:spPr>
          <a:xfrm>
            <a:off x="1042988" y="333375"/>
            <a:ext cx="7924800" cy="4114800"/>
          </a:xfrm>
        </p:spPr>
        <p:txBody>
          <a:bodyPr/>
          <a:lstStyle/>
          <a:p>
            <a:pPr>
              <a:buFont typeface="Monotype Sorts" pitchFamily="2" charset="2"/>
              <a:buNone/>
              <a:defRPr/>
            </a:pPr>
            <a:endParaRPr lang="en-GB" sz="2400">
              <a:latin typeface="+mn-lt"/>
            </a:endParaRPr>
          </a:p>
          <a:p>
            <a:pPr>
              <a:buFont typeface="Monotype Sorts" pitchFamily="2" charset="2"/>
              <a:buNone/>
              <a:defRPr/>
            </a:pPr>
            <a:endParaRPr lang="en-GB" sz="2400">
              <a:latin typeface="+mn-lt"/>
            </a:endParaRPr>
          </a:p>
          <a:p>
            <a:pPr>
              <a:buFont typeface="Monotype Sorts" pitchFamily="2" charset="2"/>
              <a:buNone/>
              <a:defRPr/>
            </a:pPr>
            <a:endParaRPr lang="en-GB" sz="2400">
              <a:latin typeface="+mn-lt"/>
            </a:endParaRPr>
          </a:p>
          <a:p>
            <a:pPr>
              <a:buFont typeface="Monotype Sorts" pitchFamily="2" charset="2"/>
              <a:buNone/>
              <a:defRPr/>
            </a:pPr>
            <a:endParaRPr lang="en-GB" i="1">
              <a:latin typeface="+mn-lt"/>
            </a:endParaRPr>
          </a:p>
          <a:p>
            <a:pPr>
              <a:buFont typeface="Monotype Sorts" pitchFamily="2" charset="2"/>
              <a:buNone/>
              <a:defRPr/>
            </a:pPr>
            <a:endParaRPr lang="en-GB">
              <a:latin typeface="+mn-lt"/>
            </a:endParaRPr>
          </a:p>
        </p:txBody>
      </p:sp>
      <p:pic>
        <p:nvPicPr>
          <p:cNvPr id="18436" name="Picture 4" descr="ws c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6363"/>
            <a:ext cx="8748713" cy="696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84968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35843" name="Picture 3" descr="Dr_Hal_Chem_Fan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893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43128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36867" name="Picture 3" descr="mercur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46434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1247092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8710" y="33518"/>
            <a:ext cx="9135289" cy="1143000"/>
          </a:xfrm>
        </p:spPr>
        <p:txBody>
          <a:bodyPr/>
          <a:lstStyle/>
          <a:p>
            <a:r>
              <a:rPr lang="en-GB" altLang="en-US" sz="4000" dirty="0" smtClean="0">
                <a:latin typeface="Arial" panose="020B0604020202020204" pitchFamily="34" charset="0"/>
                <a:cs typeface="Arial" panose="020B0604020202020204" pitchFamily="34" charset="0"/>
              </a:rPr>
              <a:t>Showmanship Devices for Science Teaching</a:t>
            </a:r>
          </a:p>
        </p:txBody>
      </p:sp>
      <p:sp>
        <p:nvSpPr>
          <p:cNvPr id="4099" name="Rectangle 3"/>
          <p:cNvSpPr>
            <a:spLocks noGrp="1" noChangeArrowheads="1"/>
          </p:cNvSpPr>
          <p:nvPr>
            <p:ph type="body" idx="1"/>
          </p:nvPr>
        </p:nvSpPr>
        <p:spPr>
          <a:xfrm>
            <a:off x="683568" y="1844824"/>
            <a:ext cx="7996808" cy="3786187"/>
          </a:xfrm>
        </p:spPr>
        <p:txBody>
          <a:bodyPr/>
          <a:lstStyle/>
          <a:p>
            <a:pPr marL="0" indent="0">
              <a:lnSpc>
                <a:spcPct val="90000"/>
              </a:lnSpc>
              <a:buNone/>
              <a:defRPr/>
            </a:pPr>
            <a:endParaRPr lang="en-GB" sz="4000" dirty="0" smtClean="0">
              <a:latin typeface="Arial" pitchFamily="34" charset="0"/>
              <a:cs typeface="Arial" pitchFamily="34" charset="0"/>
            </a:endParaRPr>
          </a:p>
          <a:p>
            <a:pPr>
              <a:lnSpc>
                <a:spcPct val="90000"/>
              </a:lnSpc>
              <a:defRPr/>
            </a:pPr>
            <a:r>
              <a:rPr lang="en-GB" sz="4000" dirty="0" smtClean="0">
                <a:latin typeface="Arial" pitchFamily="34" charset="0"/>
                <a:cs typeface="Arial" pitchFamily="34" charset="0"/>
              </a:rPr>
              <a:t>Develop your routine until you almost look carelessly efficient…..</a:t>
            </a:r>
          </a:p>
          <a:p>
            <a:pPr>
              <a:defRPr/>
            </a:pPr>
            <a:endParaRPr lang="en-GB" sz="3200" dirty="0" smtClean="0"/>
          </a:p>
          <a:p>
            <a:pPr>
              <a:buFont typeface="Monotype Sorts" pitchFamily="2" charset="2"/>
              <a:buNone/>
              <a:defRPr/>
            </a:pPr>
            <a:r>
              <a:rPr lang="en-GB" i="1" dirty="0" smtClean="0"/>
              <a:t/>
            </a:r>
            <a:br>
              <a:rPr lang="en-GB" i="1" dirty="0" smtClean="0"/>
            </a:br>
            <a:endParaRPr lang="en-GB" i="1" dirty="0" smtClean="0"/>
          </a:p>
          <a:p>
            <a:pPr>
              <a:buFont typeface="Monotype Sorts" pitchFamily="2" charset="2"/>
              <a:buNone/>
              <a:defRPr/>
            </a:pPr>
            <a:endParaRPr lang="en-GB" sz="3200" dirty="0" smtClean="0"/>
          </a:p>
        </p:txBody>
      </p:sp>
    </p:spTree>
    <p:extLst>
      <p:ext uri="{BB962C8B-B14F-4D97-AF65-F5344CB8AC3E}">
        <p14:creationId xmlns:p14="http://schemas.microsoft.com/office/powerpoint/2010/main" val="40154217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a:xfrm>
            <a:off x="0" y="3248"/>
            <a:ext cx="9144000" cy="1143000"/>
          </a:xfrm>
        </p:spPr>
        <p:txBody>
          <a:bodyPr/>
          <a:lstStyle/>
          <a:p>
            <a:r>
              <a:rPr lang="en-GB" altLang="en-US" sz="4000" dirty="0">
                <a:latin typeface="Arial" panose="020B0604020202020204" pitchFamily="34" charset="0"/>
                <a:cs typeface="Arial" panose="020B0604020202020204" pitchFamily="34" charset="0"/>
              </a:rPr>
              <a:t>Showmanship Devices for Science Teaching</a:t>
            </a:r>
            <a:endParaRPr lang="en-GB" altLang="en-US" sz="4000" dirty="0" smtClean="0">
              <a:latin typeface="Arial" panose="020B0604020202020204" pitchFamily="34" charset="0"/>
              <a:cs typeface="Arial" panose="020B0604020202020204" pitchFamily="34" charset="0"/>
            </a:endParaRPr>
          </a:p>
        </p:txBody>
      </p:sp>
      <p:sp>
        <p:nvSpPr>
          <p:cNvPr id="566275" name="Rectangle 3"/>
          <p:cNvSpPr>
            <a:spLocks noGrp="1" noChangeArrowheads="1"/>
          </p:cNvSpPr>
          <p:nvPr>
            <p:ph type="body" idx="1"/>
          </p:nvPr>
        </p:nvSpPr>
        <p:spPr>
          <a:xfrm>
            <a:off x="395536" y="1988840"/>
            <a:ext cx="8229600" cy="4530725"/>
          </a:xfrm>
        </p:spPr>
        <p:txBody>
          <a:bodyPr/>
          <a:lstStyle/>
          <a:p>
            <a:pPr>
              <a:buFont typeface="Wingdings" panose="05000000000000000000" pitchFamily="2" charset="2"/>
              <a:buChar char="Ø"/>
              <a:defRPr/>
            </a:pPr>
            <a:r>
              <a:rPr lang="en-GB" sz="4000" dirty="0" smtClean="0">
                <a:latin typeface="Arial" pitchFamily="34" charset="0"/>
                <a:cs typeface="Arial" pitchFamily="34" charset="0"/>
              </a:rPr>
              <a:t>Try to strategically place hooks to emotionally engage your audience throughout the class/show... </a:t>
            </a:r>
          </a:p>
          <a:p>
            <a:pPr>
              <a:defRPr/>
            </a:pPr>
            <a:endParaRPr lang="en-US" dirty="0" smtClean="0"/>
          </a:p>
        </p:txBody>
      </p:sp>
    </p:spTree>
    <p:extLst>
      <p:ext uri="{BB962C8B-B14F-4D97-AF65-F5344CB8AC3E}">
        <p14:creationId xmlns:p14="http://schemas.microsoft.com/office/powerpoint/2010/main" val="27994395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5736" y="0"/>
            <a:ext cx="9144000" cy="1143000"/>
          </a:xfrm>
        </p:spPr>
        <p:txBody>
          <a:bodyPr/>
          <a:lstStyle/>
          <a:p>
            <a:r>
              <a:rPr lang="en-GB" sz="4000" dirty="0"/>
              <a:t>Public Understanding of Science</a:t>
            </a:r>
            <a:r>
              <a:rPr lang="en-GB" dirty="0"/>
              <a:t> </a:t>
            </a:r>
          </a:p>
        </p:txBody>
      </p:sp>
      <p:sp>
        <p:nvSpPr>
          <p:cNvPr id="2" name="Content Placeholder 1"/>
          <p:cNvSpPr>
            <a:spLocks noGrp="1"/>
          </p:cNvSpPr>
          <p:nvPr>
            <p:ph idx="1"/>
          </p:nvPr>
        </p:nvSpPr>
        <p:spPr/>
        <p:txBody>
          <a:bodyPr/>
          <a:lstStyle/>
          <a:p>
            <a:endParaRPr lang="en-GB" dirty="0"/>
          </a:p>
        </p:txBody>
      </p:sp>
      <p:pic>
        <p:nvPicPr>
          <p:cNvPr id="5" name="Picture 2" descr="http://sphotos-d.ak.fbcdn.net/hphotos-ak-prn1/556161_10151559901525567_1701562021_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343" y="1356274"/>
            <a:ext cx="4312786" cy="5516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195347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15534" y="0"/>
            <a:ext cx="9159534" cy="1143000"/>
          </a:xfrm>
        </p:spPr>
        <p:txBody>
          <a:bodyPr/>
          <a:lstStyle/>
          <a:p>
            <a:r>
              <a:rPr lang="en-GB" altLang="en-US" sz="4000" dirty="0">
                <a:latin typeface="Arial" panose="020B0604020202020204" pitchFamily="34" charset="0"/>
                <a:cs typeface="Arial" panose="020B0604020202020204" pitchFamily="34" charset="0"/>
              </a:rPr>
              <a:t>Showmanship Devices for Science Teaching</a:t>
            </a:r>
            <a:endParaRPr lang="en-GB" altLang="en-US" sz="4000" dirty="0" smtClean="0">
              <a:latin typeface="Arial" panose="020B0604020202020204" pitchFamily="34" charset="0"/>
              <a:cs typeface="Arial" panose="020B0604020202020204" pitchFamily="34" charset="0"/>
            </a:endParaRPr>
          </a:p>
        </p:txBody>
      </p:sp>
      <p:sp>
        <p:nvSpPr>
          <p:cNvPr id="566275" name="Rectangle 3"/>
          <p:cNvSpPr>
            <a:spLocks noGrp="1" noChangeArrowheads="1"/>
          </p:cNvSpPr>
          <p:nvPr>
            <p:ph type="body" idx="1"/>
          </p:nvPr>
        </p:nvSpPr>
        <p:spPr/>
        <p:txBody>
          <a:bodyPr/>
          <a:lstStyle/>
          <a:p>
            <a:pPr>
              <a:defRPr/>
            </a:pPr>
            <a:r>
              <a:rPr lang="en-GB" sz="4000" dirty="0" smtClean="0">
                <a:solidFill>
                  <a:schemeClr val="tx2"/>
                </a:solidFill>
                <a:latin typeface="Arial" pitchFamily="34" charset="0"/>
                <a:cs typeface="Arial" pitchFamily="34" charset="0"/>
              </a:rPr>
              <a:t>Develop your basic demonstrations into polished, complete routines: </a:t>
            </a:r>
          </a:p>
          <a:p>
            <a:pPr>
              <a:defRPr/>
            </a:pPr>
            <a:endParaRPr lang="en-GB" sz="4000" dirty="0" smtClean="0">
              <a:solidFill>
                <a:schemeClr val="tx2"/>
              </a:solidFill>
              <a:latin typeface="Arial" pitchFamily="34" charset="0"/>
              <a:cs typeface="Arial" pitchFamily="34" charset="0"/>
            </a:endParaRPr>
          </a:p>
          <a:p>
            <a:pPr>
              <a:defRPr/>
            </a:pPr>
            <a:r>
              <a:rPr lang="en-GB" sz="4000" dirty="0" smtClean="0">
                <a:solidFill>
                  <a:schemeClr val="tx2"/>
                </a:solidFill>
                <a:latin typeface="Arial" pitchFamily="34" charset="0"/>
                <a:cs typeface="Arial" pitchFamily="34" charset="0"/>
              </a:rPr>
              <a:t>Routine = demo + storyline + your personality..</a:t>
            </a:r>
            <a:endParaRPr lang="en-GB" sz="4000" dirty="0">
              <a:solidFill>
                <a:schemeClr val="tx2"/>
              </a:solidFill>
              <a:latin typeface="Arial" pitchFamily="34" charset="0"/>
              <a:cs typeface="Arial" pitchFamily="34" charset="0"/>
            </a:endParaRPr>
          </a:p>
        </p:txBody>
      </p:sp>
    </p:spTree>
    <p:extLst>
      <p:ext uri="{BB962C8B-B14F-4D97-AF65-F5344CB8AC3E}">
        <p14:creationId xmlns:p14="http://schemas.microsoft.com/office/powerpoint/2010/main" val="29138671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30850" y="3248"/>
            <a:ext cx="8974138" cy="1143000"/>
          </a:xfrm>
        </p:spPr>
        <p:txBody>
          <a:bodyPr/>
          <a:lstStyle/>
          <a:p>
            <a:r>
              <a:rPr lang="en-GB" altLang="en-US" sz="4000" dirty="0">
                <a:latin typeface="Arial" panose="020B0604020202020204" pitchFamily="34" charset="0"/>
                <a:cs typeface="Arial" panose="020B0604020202020204" pitchFamily="34" charset="0"/>
              </a:rPr>
              <a:t>Showmanship Devices for Science Teaching</a:t>
            </a:r>
            <a:endParaRPr lang="en-GB" altLang="en-US" sz="4000" dirty="0" smtClean="0">
              <a:latin typeface="Arial" panose="020B0604020202020204" pitchFamily="34" charset="0"/>
              <a:cs typeface="Arial" panose="020B0604020202020204" pitchFamily="34" charset="0"/>
            </a:endParaRPr>
          </a:p>
        </p:txBody>
      </p:sp>
      <p:sp>
        <p:nvSpPr>
          <p:cNvPr id="566275" name="Rectangle 3"/>
          <p:cNvSpPr>
            <a:spLocks noGrp="1" noChangeArrowheads="1"/>
          </p:cNvSpPr>
          <p:nvPr>
            <p:ph type="body" idx="1"/>
          </p:nvPr>
        </p:nvSpPr>
        <p:spPr/>
        <p:txBody>
          <a:bodyPr/>
          <a:lstStyle/>
          <a:p>
            <a:pPr>
              <a:defRPr/>
            </a:pPr>
            <a:r>
              <a:rPr lang="en-GB" sz="4000" dirty="0" smtClean="0">
                <a:latin typeface="Arial" pitchFamily="34" charset="0"/>
                <a:cs typeface="Arial" pitchFamily="34" charset="0"/>
              </a:rPr>
              <a:t>Make them like you; if they like you, they are more likely to listen to you;</a:t>
            </a:r>
          </a:p>
          <a:p>
            <a:pPr>
              <a:defRPr/>
            </a:pPr>
            <a:endParaRPr lang="en-US" dirty="0" smtClean="0"/>
          </a:p>
        </p:txBody>
      </p:sp>
    </p:spTree>
    <p:extLst>
      <p:ext uri="{BB962C8B-B14F-4D97-AF65-F5344CB8AC3E}">
        <p14:creationId xmlns:p14="http://schemas.microsoft.com/office/powerpoint/2010/main" val="40172034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anim calcmode="lin" valueType="num">
                                      <p:cBhvr additive="base">
                                        <p:cTn id="7" dur="500" fill="hold"/>
                                        <p:tgtEl>
                                          <p:spTgt spid="566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627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6275" grpId="0" build="p"/>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0" y="0"/>
            <a:ext cx="8974138" cy="1143000"/>
          </a:xfrm>
        </p:spPr>
        <p:txBody>
          <a:bodyPr/>
          <a:lstStyle/>
          <a:p>
            <a:r>
              <a:rPr lang="en-GB" altLang="en-US" sz="4000" dirty="0">
                <a:latin typeface="Arial" panose="020B0604020202020204" pitchFamily="34" charset="0"/>
                <a:cs typeface="Arial" panose="020B0604020202020204" pitchFamily="34" charset="0"/>
              </a:rPr>
              <a:t>Showmanship Devices for Science Teaching</a:t>
            </a:r>
            <a:r>
              <a:rPr lang="en-GB" altLang="en-US" sz="4000" dirty="0" smtClean="0">
                <a:latin typeface="Arial" panose="020B0604020202020204" pitchFamily="34" charset="0"/>
                <a:cs typeface="Arial" panose="020B0604020202020204" pitchFamily="34" charset="0"/>
              </a:rPr>
              <a:t>…</a:t>
            </a:r>
            <a:endParaRPr lang="en-GB" altLang="en-US" sz="4000" dirty="0" smtClean="0"/>
          </a:p>
        </p:txBody>
      </p:sp>
      <p:sp>
        <p:nvSpPr>
          <p:cNvPr id="566275" name="Rectangle 3"/>
          <p:cNvSpPr>
            <a:spLocks noGrp="1" noChangeArrowheads="1"/>
          </p:cNvSpPr>
          <p:nvPr>
            <p:ph type="body" idx="1"/>
          </p:nvPr>
        </p:nvSpPr>
        <p:spPr/>
        <p:txBody>
          <a:bodyPr/>
          <a:lstStyle/>
          <a:p>
            <a:pPr>
              <a:defRPr/>
            </a:pPr>
            <a:r>
              <a:rPr lang="en-GB" sz="4000" dirty="0" smtClean="0">
                <a:solidFill>
                  <a:schemeClr val="tx2"/>
                </a:solidFill>
                <a:latin typeface="Arial" pitchFamily="34" charset="0"/>
                <a:cs typeface="Arial" pitchFamily="34" charset="0"/>
              </a:rPr>
              <a:t>Your audience will feel what you feel (emotional contagion);</a:t>
            </a:r>
          </a:p>
        </p:txBody>
      </p:sp>
    </p:spTree>
    <p:extLst>
      <p:ext uri="{BB962C8B-B14F-4D97-AF65-F5344CB8AC3E}">
        <p14:creationId xmlns:p14="http://schemas.microsoft.com/office/powerpoint/2010/main" val="333812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0" y="0"/>
            <a:ext cx="9144000" cy="1143000"/>
          </a:xfrm>
        </p:spPr>
        <p:txBody>
          <a:bodyPr/>
          <a:lstStyle/>
          <a:p>
            <a:r>
              <a:rPr lang="en-GB" altLang="en-US" sz="4000" dirty="0" smtClean="0">
                <a:latin typeface="Arial" panose="020B0604020202020204" pitchFamily="34" charset="0"/>
                <a:cs typeface="Arial" panose="020B0604020202020204" pitchFamily="34" charset="0"/>
              </a:rPr>
              <a:t>Showmanship devices for science demonstration shows…</a:t>
            </a:r>
            <a:endParaRPr lang="en-GB" altLang="en-US" sz="4000" dirty="0" smtClean="0"/>
          </a:p>
        </p:txBody>
      </p:sp>
      <p:sp>
        <p:nvSpPr>
          <p:cNvPr id="566275" name="Rectangle 3"/>
          <p:cNvSpPr>
            <a:spLocks noGrp="1" noChangeArrowheads="1"/>
          </p:cNvSpPr>
          <p:nvPr>
            <p:ph type="body" idx="1"/>
          </p:nvPr>
        </p:nvSpPr>
        <p:spPr>
          <a:xfrm>
            <a:off x="676274" y="1484784"/>
            <a:ext cx="8216205" cy="4114800"/>
          </a:xfrm>
        </p:spPr>
        <p:txBody>
          <a:bodyPr/>
          <a:lstStyle/>
          <a:p>
            <a:pPr>
              <a:defRPr/>
            </a:pPr>
            <a:r>
              <a:rPr lang="en-GB" sz="3600" dirty="0" smtClean="0">
                <a:latin typeface="Arial" pitchFamily="34" charset="0"/>
                <a:cs typeface="Arial" pitchFamily="34" charset="0"/>
              </a:rPr>
              <a:t>Make them care, then make them wait, create suspense through developing </a:t>
            </a:r>
          </a:p>
          <a:p>
            <a:pPr>
              <a:defRPr/>
            </a:pPr>
            <a:r>
              <a:rPr lang="en-GB" sz="3600" dirty="0">
                <a:latin typeface="Arial" pitchFamily="34" charset="0"/>
                <a:cs typeface="Arial" pitchFamily="34" charset="0"/>
              </a:rPr>
              <a:t>C</a:t>
            </a:r>
            <a:r>
              <a:rPr lang="en-GB" sz="3600" dirty="0" smtClean="0">
                <a:latin typeface="Arial" pitchFamily="34" charset="0"/>
                <a:cs typeface="Arial" pitchFamily="34" charset="0"/>
              </a:rPr>
              <a:t>uriosity (what will happen next?);</a:t>
            </a:r>
          </a:p>
          <a:p>
            <a:pPr>
              <a:defRPr/>
            </a:pPr>
            <a:r>
              <a:rPr lang="en-GB" sz="3600" dirty="0" smtClean="0">
                <a:latin typeface="Arial" pitchFamily="34" charset="0"/>
                <a:cs typeface="Arial" pitchFamily="34" charset="0"/>
              </a:rPr>
              <a:t>Uncertainty (will that really work?) or; </a:t>
            </a:r>
          </a:p>
          <a:p>
            <a:pPr>
              <a:defRPr/>
            </a:pPr>
            <a:r>
              <a:rPr lang="en-GB" sz="3600" dirty="0">
                <a:latin typeface="Arial" pitchFamily="34" charset="0"/>
                <a:cs typeface="Arial" pitchFamily="34" charset="0"/>
              </a:rPr>
              <a:t>A</a:t>
            </a:r>
            <a:r>
              <a:rPr lang="en-GB" sz="3600" dirty="0" smtClean="0">
                <a:latin typeface="Arial" pitchFamily="34" charset="0"/>
                <a:cs typeface="Arial" pitchFamily="34" charset="0"/>
              </a:rPr>
              <a:t>nticipation (this is going to be amazing when it finally happens)…</a:t>
            </a:r>
          </a:p>
        </p:txBody>
      </p:sp>
    </p:spTree>
    <p:extLst>
      <p:ext uri="{BB962C8B-B14F-4D97-AF65-F5344CB8AC3E}">
        <p14:creationId xmlns:p14="http://schemas.microsoft.com/office/powerpoint/2010/main" val="42799856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66275">
                                            <p:txEl>
                                              <p:pRg st="1" end="1"/>
                                            </p:txEl>
                                          </p:spTgt>
                                        </p:tgtEl>
                                        <p:attrNameLst>
                                          <p:attrName>style.visibility</p:attrName>
                                        </p:attrNameLst>
                                      </p:cBhvr>
                                      <p:to>
                                        <p:strVal val="visible"/>
                                      </p:to>
                                    </p:set>
                                    <p:anim calcmode="lin" valueType="num">
                                      <p:cBhvr additive="base">
                                        <p:cTn id="7" dur="500" fill="hold"/>
                                        <p:tgtEl>
                                          <p:spTgt spid="566275">
                                            <p:txEl>
                                              <p:pRg st="1" end="1"/>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6275">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66275">
                                            <p:txEl>
                                              <p:pRg st="2" end="2"/>
                                            </p:txEl>
                                          </p:spTgt>
                                        </p:tgtEl>
                                        <p:attrNameLst>
                                          <p:attrName>style.visibility</p:attrName>
                                        </p:attrNameLst>
                                      </p:cBhvr>
                                      <p:to>
                                        <p:strVal val="visible"/>
                                      </p:to>
                                    </p:set>
                                    <p:anim calcmode="lin" valueType="num">
                                      <p:cBhvr additive="base">
                                        <p:cTn id="13" dur="500" fill="hold"/>
                                        <p:tgtEl>
                                          <p:spTgt spid="56627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627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566275">
                                            <p:txEl>
                                              <p:pRg st="3" end="3"/>
                                            </p:txEl>
                                          </p:spTgt>
                                        </p:tgtEl>
                                        <p:attrNameLst>
                                          <p:attrName>style.visibility</p:attrName>
                                        </p:attrNameLst>
                                      </p:cBhvr>
                                      <p:to>
                                        <p:strVal val="visible"/>
                                      </p:to>
                                    </p:set>
                                    <p:anim calcmode="lin" valueType="num">
                                      <p:cBhvr additive="base">
                                        <p:cTn id="19" dur="500" fill="hold"/>
                                        <p:tgtEl>
                                          <p:spTgt spid="566275">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566275">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0" y="0"/>
            <a:ext cx="9144000" cy="1143000"/>
          </a:xfrm>
        </p:spPr>
        <p:txBody>
          <a:bodyPr/>
          <a:lstStyle/>
          <a:p>
            <a:r>
              <a:rPr lang="en-GB" altLang="en-US" sz="4000" dirty="0">
                <a:latin typeface="Arial" panose="020B0604020202020204" pitchFamily="34" charset="0"/>
                <a:cs typeface="Arial" panose="020B0604020202020204" pitchFamily="34" charset="0"/>
              </a:rPr>
              <a:t>Showmanship Devices for Science Teaching</a:t>
            </a:r>
            <a:endParaRPr lang="en-GB" altLang="en-US" sz="4000" dirty="0" smtClean="0"/>
          </a:p>
        </p:txBody>
      </p:sp>
      <p:sp>
        <p:nvSpPr>
          <p:cNvPr id="566275" name="Rectangle 3"/>
          <p:cNvSpPr>
            <a:spLocks noGrp="1" noChangeArrowheads="1"/>
          </p:cNvSpPr>
          <p:nvPr>
            <p:ph type="body" idx="1"/>
          </p:nvPr>
        </p:nvSpPr>
        <p:spPr/>
        <p:txBody>
          <a:bodyPr/>
          <a:lstStyle/>
          <a:p>
            <a:pPr>
              <a:defRPr/>
            </a:pPr>
            <a:r>
              <a:rPr lang="en-GB" sz="4000" dirty="0" smtClean="0">
                <a:latin typeface="Arial" pitchFamily="34" charset="0"/>
                <a:cs typeface="Arial" pitchFamily="34" charset="0"/>
              </a:rPr>
              <a:t>Use volunteers to be proxies for the audience, treat them well, and send them back to their seats as heroes.</a:t>
            </a:r>
          </a:p>
          <a:p>
            <a:pPr>
              <a:defRPr/>
            </a:pPr>
            <a:endParaRPr lang="en-US" dirty="0" smtClean="0"/>
          </a:p>
        </p:txBody>
      </p:sp>
    </p:spTree>
    <p:extLst>
      <p:ext uri="{BB962C8B-B14F-4D97-AF65-F5344CB8AC3E}">
        <p14:creationId xmlns:p14="http://schemas.microsoft.com/office/powerpoint/2010/main" val="34715384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26278" y="19291"/>
            <a:ext cx="9170277" cy="1143000"/>
          </a:xfrm>
        </p:spPr>
        <p:txBody>
          <a:bodyPr/>
          <a:lstStyle/>
          <a:p>
            <a:r>
              <a:rPr lang="en-GB" altLang="en-US" sz="4000" dirty="0">
                <a:latin typeface="Arial" panose="020B0604020202020204" pitchFamily="34" charset="0"/>
                <a:cs typeface="Arial" panose="020B0604020202020204" pitchFamily="34" charset="0"/>
              </a:rPr>
              <a:t>Showmanship Devices for Science Teaching</a:t>
            </a:r>
            <a:endParaRPr lang="en-GB" altLang="en-US" sz="4000" dirty="0" smtClean="0"/>
          </a:p>
        </p:txBody>
      </p:sp>
      <p:sp>
        <p:nvSpPr>
          <p:cNvPr id="566275" name="Rectangle 3"/>
          <p:cNvSpPr>
            <a:spLocks noGrp="1" noChangeArrowheads="1"/>
          </p:cNvSpPr>
          <p:nvPr>
            <p:ph type="body" idx="1"/>
          </p:nvPr>
        </p:nvSpPr>
        <p:spPr/>
        <p:txBody>
          <a:bodyPr/>
          <a:lstStyle/>
          <a:p>
            <a:pPr>
              <a:defRPr/>
            </a:pPr>
            <a:r>
              <a:rPr lang="en-GB" sz="4000" dirty="0" smtClean="0">
                <a:solidFill>
                  <a:schemeClr val="tx2"/>
                </a:solidFill>
                <a:latin typeface="Arial" pitchFamily="34" charset="0"/>
                <a:cs typeface="Arial" pitchFamily="34" charset="0"/>
              </a:rPr>
              <a:t>The illusion of the ‘first time’;</a:t>
            </a:r>
          </a:p>
        </p:txBody>
      </p:sp>
    </p:spTree>
    <p:extLst>
      <p:ext uri="{BB962C8B-B14F-4D97-AF65-F5344CB8AC3E}">
        <p14:creationId xmlns:p14="http://schemas.microsoft.com/office/powerpoint/2010/main" val="28154646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a:xfrm>
            <a:off x="-5880" y="0"/>
            <a:ext cx="9149880" cy="1143000"/>
          </a:xfrm>
        </p:spPr>
        <p:txBody>
          <a:bodyPr/>
          <a:lstStyle/>
          <a:p>
            <a:r>
              <a:rPr lang="en-GB" altLang="en-US" sz="4000" dirty="0">
                <a:latin typeface="Arial" panose="020B0604020202020204" pitchFamily="34" charset="0"/>
                <a:cs typeface="Arial" panose="020B0604020202020204" pitchFamily="34" charset="0"/>
              </a:rPr>
              <a:t>Showmanship Devices for Science Teaching</a:t>
            </a:r>
            <a:endParaRPr lang="en-GB" altLang="en-US" sz="4000" dirty="0" smtClean="0"/>
          </a:p>
        </p:txBody>
      </p:sp>
      <p:sp>
        <p:nvSpPr>
          <p:cNvPr id="566275" name="Rectangle 3"/>
          <p:cNvSpPr>
            <a:spLocks noGrp="1" noChangeArrowheads="1"/>
          </p:cNvSpPr>
          <p:nvPr>
            <p:ph type="body" idx="1"/>
          </p:nvPr>
        </p:nvSpPr>
        <p:spPr>
          <a:xfrm>
            <a:off x="539552" y="1916832"/>
            <a:ext cx="7791450" cy="4114800"/>
          </a:xfrm>
        </p:spPr>
        <p:txBody>
          <a:bodyPr/>
          <a:lstStyle/>
          <a:p>
            <a:pPr>
              <a:defRPr/>
            </a:pPr>
            <a:r>
              <a:rPr lang="en-GB" sz="4000" dirty="0" smtClean="0">
                <a:solidFill>
                  <a:schemeClr val="tx2"/>
                </a:solidFill>
                <a:latin typeface="Arial" pitchFamily="34" charset="0"/>
                <a:cs typeface="Arial" pitchFamily="34" charset="0"/>
              </a:rPr>
              <a:t>“Presenter in trouble”</a:t>
            </a:r>
          </a:p>
          <a:p>
            <a:pPr>
              <a:defRPr/>
            </a:pPr>
            <a:r>
              <a:rPr lang="en-GB" sz="4000" dirty="0" smtClean="0">
                <a:solidFill>
                  <a:schemeClr val="tx2"/>
                </a:solidFill>
                <a:latin typeface="Arial" pitchFamily="34" charset="0"/>
                <a:cs typeface="Arial" pitchFamily="34" charset="0"/>
              </a:rPr>
              <a:t>Deliberately let or make things go “wrong</a:t>
            </a:r>
            <a:r>
              <a:rPr lang="en-GB" sz="4000" dirty="0" smtClean="0">
                <a:solidFill>
                  <a:schemeClr val="tx2"/>
                </a:solidFill>
                <a:latin typeface="Arial" pitchFamily="34" charset="0"/>
                <a:cs typeface="Arial" pitchFamily="34" charset="0"/>
              </a:rPr>
              <a:t>”…</a:t>
            </a:r>
            <a:endParaRPr lang="en-US" dirty="0" smtClean="0"/>
          </a:p>
        </p:txBody>
      </p:sp>
    </p:spTree>
    <p:extLst>
      <p:ext uri="{BB962C8B-B14F-4D97-AF65-F5344CB8AC3E}">
        <p14:creationId xmlns:p14="http://schemas.microsoft.com/office/powerpoint/2010/main" val="19365875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0" y="0"/>
            <a:ext cx="9144000" cy="1143000"/>
          </a:xfrm>
        </p:spPr>
        <p:txBody>
          <a:bodyPr/>
          <a:lstStyle/>
          <a:p>
            <a:r>
              <a:rPr lang="en-GB" altLang="en-US" dirty="0" smtClean="0">
                <a:latin typeface="Arial" panose="020B0604020202020204" pitchFamily="34" charset="0"/>
                <a:cs typeface="Arial" panose="020B0604020202020204" pitchFamily="34" charset="0"/>
              </a:rPr>
              <a:t>Showmanship devices for science demonstration shows…</a:t>
            </a:r>
            <a:endParaRPr lang="en-GB" altLang="en-US" dirty="0" smtClean="0"/>
          </a:p>
        </p:txBody>
      </p:sp>
      <p:sp>
        <p:nvSpPr>
          <p:cNvPr id="566275" name="Rectangle 3"/>
          <p:cNvSpPr>
            <a:spLocks noGrp="1" noChangeArrowheads="1"/>
          </p:cNvSpPr>
          <p:nvPr>
            <p:ph type="body" idx="1"/>
          </p:nvPr>
        </p:nvSpPr>
        <p:spPr>
          <a:xfrm>
            <a:off x="676275" y="1700808"/>
            <a:ext cx="7791450" cy="4114800"/>
          </a:xfrm>
        </p:spPr>
        <p:txBody>
          <a:bodyPr/>
          <a:lstStyle/>
          <a:p>
            <a:pPr>
              <a:defRPr/>
            </a:pPr>
            <a:r>
              <a:rPr lang="en-GB" sz="4000" dirty="0" smtClean="0">
                <a:solidFill>
                  <a:schemeClr val="tx2"/>
                </a:solidFill>
                <a:latin typeface="Arial" pitchFamily="34" charset="0"/>
                <a:cs typeface="Arial" pitchFamily="34" charset="0"/>
              </a:rPr>
              <a:t>Presenter in trouble – EVEN if it goes wrong – its OK the audience will love it….that's live science!</a:t>
            </a:r>
          </a:p>
          <a:p>
            <a:pPr>
              <a:defRPr/>
            </a:pPr>
            <a:endParaRPr lang="en-GB" sz="4000" dirty="0" smtClean="0">
              <a:solidFill>
                <a:schemeClr val="tx2"/>
              </a:solidFill>
              <a:latin typeface="Arial" pitchFamily="34" charset="0"/>
              <a:cs typeface="Arial" pitchFamily="34" charset="0"/>
            </a:endParaRPr>
          </a:p>
          <a:p>
            <a:pPr>
              <a:defRPr/>
            </a:pPr>
            <a:r>
              <a:rPr lang="en-GB" sz="4000" dirty="0" smtClean="0">
                <a:solidFill>
                  <a:schemeClr val="tx2"/>
                </a:solidFill>
                <a:latin typeface="Arial" pitchFamily="34" charset="0"/>
                <a:cs typeface="Arial" pitchFamily="34" charset="0"/>
              </a:rPr>
              <a:t>Use jeopardy to good, high tension effect…</a:t>
            </a:r>
            <a:endParaRPr lang="en-GB" sz="4000" dirty="0" smtClean="0">
              <a:latin typeface="Arial" pitchFamily="34" charset="0"/>
              <a:cs typeface="Arial" pitchFamily="34" charset="0"/>
            </a:endParaRPr>
          </a:p>
          <a:p>
            <a:pPr>
              <a:buFont typeface="Monotype Sorts" pitchFamily="2" charset="2"/>
              <a:buNone/>
              <a:defRPr/>
            </a:pPr>
            <a:endParaRPr lang="en-US" dirty="0" smtClean="0"/>
          </a:p>
        </p:txBody>
      </p:sp>
    </p:spTree>
    <p:extLst>
      <p:ext uri="{BB962C8B-B14F-4D97-AF65-F5344CB8AC3E}">
        <p14:creationId xmlns:p14="http://schemas.microsoft.com/office/powerpoint/2010/main" val="21885350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566275">
                                            <p:txEl>
                                              <p:pRg st="0" end="0"/>
                                            </p:txEl>
                                          </p:spTgt>
                                        </p:tgtEl>
                                        <p:attrNameLst>
                                          <p:attrName>style.visibility</p:attrName>
                                        </p:attrNameLst>
                                      </p:cBhvr>
                                      <p:to>
                                        <p:strVal val="visible"/>
                                      </p:to>
                                    </p:set>
                                    <p:anim calcmode="lin" valueType="num">
                                      <p:cBhvr additive="base">
                                        <p:cTn id="7" dur="500" fill="hold"/>
                                        <p:tgtEl>
                                          <p:spTgt spid="56627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56627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566275">
                                            <p:txEl>
                                              <p:pRg st="2" end="2"/>
                                            </p:txEl>
                                          </p:spTgt>
                                        </p:tgtEl>
                                        <p:attrNameLst>
                                          <p:attrName>style.visibility</p:attrName>
                                        </p:attrNameLst>
                                      </p:cBhvr>
                                      <p:to>
                                        <p:strVal val="visible"/>
                                      </p:to>
                                    </p:set>
                                    <p:anim calcmode="lin" valueType="num">
                                      <p:cBhvr additive="base">
                                        <p:cTn id="13" dur="500" fill="hold"/>
                                        <p:tgtEl>
                                          <p:spTgt spid="56627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566275">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0" y="35333"/>
            <a:ext cx="9144000" cy="1143000"/>
          </a:xfrm>
        </p:spPr>
        <p:txBody>
          <a:bodyPr/>
          <a:lstStyle/>
          <a:p>
            <a:r>
              <a:rPr lang="en-GB" altLang="en-US" sz="4000" dirty="0">
                <a:latin typeface="Arial" panose="020B0604020202020204" pitchFamily="34" charset="0"/>
                <a:cs typeface="Arial" panose="020B0604020202020204" pitchFamily="34" charset="0"/>
              </a:rPr>
              <a:t>Showmanship Devices for Science Teaching</a:t>
            </a:r>
            <a:endParaRPr lang="en-GB" altLang="en-US" sz="4000" dirty="0" smtClean="0"/>
          </a:p>
        </p:txBody>
      </p:sp>
      <p:sp>
        <p:nvSpPr>
          <p:cNvPr id="566275" name="Rectangle 3"/>
          <p:cNvSpPr>
            <a:spLocks noGrp="1" noChangeArrowheads="1"/>
          </p:cNvSpPr>
          <p:nvPr>
            <p:ph type="body" idx="1"/>
          </p:nvPr>
        </p:nvSpPr>
        <p:spPr/>
        <p:txBody>
          <a:bodyPr/>
          <a:lstStyle/>
          <a:p>
            <a:pPr>
              <a:defRPr/>
            </a:pPr>
            <a:r>
              <a:rPr lang="en-GB" sz="4000" dirty="0" smtClean="0">
                <a:solidFill>
                  <a:schemeClr val="tx2"/>
                </a:solidFill>
                <a:latin typeface="Arial" pitchFamily="34" charset="0"/>
                <a:cs typeface="Arial" pitchFamily="34" charset="0"/>
              </a:rPr>
              <a:t>Rule of threes in comedy – do something; do it again; do it a third time... </a:t>
            </a:r>
          </a:p>
          <a:p>
            <a:pPr marL="0" indent="0">
              <a:buNone/>
              <a:defRPr/>
            </a:pPr>
            <a:endParaRPr lang="en-US" dirty="0" smtClean="0">
              <a:solidFill>
                <a:schemeClr val="tx2"/>
              </a:solidFill>
            </a:endParaRPr>
          </a:p>
        </p:txBody>
      </p:sp>
    </p:spTree>
    <p:extLst>
      <p:ext uri="{BB962C8B-B14F-4D97-AF65-F5344CB8AC3E}">
        <p14:creationId xmlns:p14="http://schemas.microsoft.com/office/powerpoint/2010/main" val="20588499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a:xfrm>
            <a:off x="0" y="0"/>
            <a:ext cx="9144000" cy="1143000"/>
          </a:xfrm>
        </p:spPr>
        <p:txBody>
          <a:bodyPr/>
          <a:lstStyle/>
          <a:p>
            <a:r>
              <a:rPr lang="en-GB" altLang="en-US" sz="4000" dirty="0" smtClean="0">
                <a:latin typeface="Arial" panose="020B0604020202020204" pitchFamily="34" charset="0"/>
                <a:cs typeface="Arial" panose="020B0604020202020204" pitchFamily="34" charset="0"/>
              </a:rPr>
              <a:t>Showmanship devices for science demonstration shows…</a:t>
            </a:r>
            <a:endParaRPr lang="en-GB" altLang="en-US" sz="4000" dirty="0" smtClean="0"/>
          </a:p>
        </p:txBody>
      </p:sp>
      <p:sp>
        <p:nvSpPr>
          <p:cNvPr id="566275" name="Rectangle 3"/>
          <p:cNvSpPr>
            <a:spLocks noGrp="1" noChangeArrowheads="1"/>
          </p:cNvSpPr>
          <p:nvPr>
            <p:ph type="body" idx="1"/>
          </p:nvPr>
        </p:nvSpPr>
        <p:spPr/>
        <p:txBody>
          <a:bodyPr/>
          <a:lstStyle/>
          <a:p>
            <a:pPr>
              <a:defRPr/>
            </a:pPr>
            <a:r>
              <a:rPr lang="en-GB" sz="4000" dirty="0" smtClean="0">
                <a:solidFill>
                  <a:schemeClr val="tx2"/>
                </a:solidFill>
                <a:latin typeface="Arial" pitchFamily="34" charset="0"/>
                <a:cs typeface="Arial" pitchFamily="34" charset="0"/>
              </a:rPr>
              <a:t>Use back references to earlier events in the class or show…</a:t>
            </a:r>
            <a:endParaRPr lang="en-US" sz="4000" dirty="0" smtClean="0"/>
          </a:p>
        </p:txBody>
      </p:sp>
    </p:spTree>
    <p:extLst>
      <p:ext uri="{BB962C8B-B14F-4D97-AF65-F5344CB8AC3E}">
        <p14:creationId xmlns:p14="http://schemas.microsoft.com/office/powerpoint/2010/main" val="35758119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2082" name="Rectangle 2"/>
          <p:cNvSpPr>
            <a:spLocks noGrp="1" noChangeArrowheads="1"/>
          </p:cNvSpPr>
          <p:nvPr>
            <p:ph type="title"/>
          </p:nvPr>
        </p:nvSpPr>
        <p:spPr>
          <a:xfrm>
            <a:off x="5736" y="0"/>
            <a:ext cx="9144000" cy="1143000"/>
          </a:xfrm>
        </p:spPr>
        <p:txBody>
          <a:bodyPr/>
          <a:lstStyle/>
          <a:p>
            <a:r>
              <a:rPr lang="en-GB" sz="4000" dirty="0"/>
              <a:t>Public Understanding of Science</a:t>
            </a:r>
            <a:r>
              <a:rPr lang="en-GB" dirty="0"/>
              <a:t> </a:t>
            </a:r>
          </a:p>
        </p:txBody>
      </p:sp>
      <p:sp>
        <p:nvSpPr>
          <p:cNvPr id="302083" name="Rectangle 3"/>
          <p:cNvSpPr>
            <a:spLocks noGrp="1" noChangeArrowheads="1"/>
          </p:cNvSpPr>
          <p:nvPr>
            <p:ph type="body" idx="1"/>
          </p:nvPr>
        </p:nvSpPr>
        <p:spPr>
          <a:xfrm>
            <a:off x="131496" y="1143000"/>
            <a:ext cx="8892480" cy="5040014"/>
          </a:xfrm>
        </p:spPr>
        <p:txBody>
          <a:bodyPr/>
          <a:lstStyle/>
          <a:p>
            <a:pPr>
              <a:buClr>
                <a:schemeClr val="accent4"/>
              </a:buClr>
              <a:buFont typeface="Wingdings" pitchFamily="2" charset="2"/>
              <a:buChar char="Ø"/>
            </a:pPr>
            <a:r>
              <a:rPr lang="en-GB" sz="3600" dirty="0" smtClean="0"/>
              <a:t>You can aim to provide your pupils with:</a:t>
            </a:r>
          </a:p>
          <a:p>
            <a:pPr>
              <a:buClr>
                <a:schemeClr val="accent4"/>
              </a:buClr>
              <a:buFont typeface="Wingdings" pitchFamily="2" charset="2"/>
              <a:buChar char="Ø"/>
            </a:pPr>
            <a:r>
              <a:rPr lang="en-GB" sz="3600" dirty="0" smtClean="0"/>
              <a:t>Shock, awe, surprise and delight…</a:t>
            </a:r>
          </a:p>
        </p:txBody>
      </p:sp>
    </p:spTree>
    <p:extLst>
      <p:ext uri="{BB962C8B-B14F-4D97-AF65-F5344CB8AC3E}">
        <p14:creationId xmlns:p14="http://schemas.microsoft.com/office/powerpoint/2010/main" val="2163141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302083">
                                            <p:txEl>
                                              <p:pRg st="0" end="0"/>
                                            </p:txEl>
                                          </p:spTgt>
                                        </p:tgtEl>
                                        <p:attrNameLst>
                                          <p:attrName>style.visibility</p:attrName>
                                        </p:attrNameLst>
                                      </p:cBhvr>
                                      <p:to>
                                        <p:strVal val="visible"/>
                                      </p:to>
                                    </p:set>
                                    <p:anim calcmode="lin" valueType="num">
                                      <p:cBhvr additive="base">
                                        <p:cTn id="7" dur="500" fill="hold"/>
                                        <p:tgtEl>
                                          <p:spTgt spid="3020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20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302083">
                                            <p:txEl>
                                              <p:pRg st="1" end="1"/>
                                            </p:txEl>
                                          </p:spTgt>
                                        </p:tgtEl>
                                        <p:attrNameLst>
                                          <p:attrName>style.visibility</p:attrName>
                                        </p:attrNameLst>
                                      </p:cBhvr>
                                      <p:to>
                                        <p:strVal val="visible"/>
                                      </p:to>
                                    </p:set>
                                    <p:anim calcmode="lin" valueType="num">
                                      <p:cBhvr additive="base">
                                        <p:cTn id="13" dur="500" fill="hold"/>
                                        <p:tgtEl>
                                          <p:spTgt spid="3020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2083">
                                            <p:txEl>
                                              <p:pRg st="1" end="1"/>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31747" name="Picture 3" descr="ambassador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26023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dirty="0" smtClean="0">
              <a:effectLst/>
              <a:latin typeface="Tahoma" pitchFamily="34" charset="0"/>
            </a:endParaRP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4246"/>
            <a:ext cx="5004048" cy="7062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8809074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smtClean="0">
              <a:effectLst/>
              <a:latin typeface="Tahoma" pitchFamily="34" charset="0"/>
            </a:endParaRPr>
          </a:p>
        </p:txBody>
      </p:sp>
      <p:pic>
        <p:nvPicPr>
          <p:cNvPr id="2969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20" y="-99392"/>
            <a:ext cx="5038600" cy="702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716580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4"/>
          <p:cNvSpPr>
            <a:spLocks noGrp="1" noChangeArrowheads="1"/>
          </p:cNvSpPr>
          <p:nvPr>
            <p:ph type="subTitle" idx="4294967295"/>
          </p:nvPr>
        </p:nvSpPr>
        <p:spPr>
          <a:xfrm>
            <a:off x="1371600" y="3886200"/>
            <a:ext cx="6400800" cy="17526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indent="0" algn="ctr">
              <a:buFont typeface="Wingdings" pitchFamily="2" charset="2"/>
              <a:buNone/>
            </a:pPr>
            <a:endParaRPr lang="en-US" dirty="0" smtClean="0">
              <a:effectLst/>
              <a:latin typeface="Tahoma"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848301" cy="6858000"/>
          </a:xfrm>
          <a:prstGeom prst="rect">
            <a:avLst/>
          </a:prstGeom>
        </p:spPr>
      </p:pic>
    </p:spTree>
    <p:extLst>
      <p:ext uri="{BB962C8B-B14F-4D97-AF65-F5344CB8AC3E}">
        <p14:creationId xmlns:p14="http://schemas.microsoft.com/office/powerpoint/2010/main" val="568302459"/>
      </p:ext>
    </p:extLst>
  </p:cSld>
  <p:clrMapOvr>
    <a:masterClrMapping/>
  </p:clrMapOvr>
  <p:timing>
    <p:tnLst>
      <p:par>
        <p:cTn id="1" dur="indefinite" restart="never" nodeType="tmRoot"/>
      </p:par>
    </p:tnLst>
  </p:timing>
</p:sld>
</file>

<file path=ppt/theme/theme1.xml><?xml version="1.0" encoding="utf-8"?>
<a:theme xmlns:a="http://schemas.openxmlformats.org/drawingml/2006/main" name="UoB">
  <a:themeElements>
    <a:clrScheme name="UoB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fontScheme name="UoB">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UoB 1">
        <a:dk1>
          <a:srgbClr val="000000"/>
        </a:dk1>
        <a:lt1>
          <a:srgbClr val="FFFFFF"/>
        </a:lt1>
        <a:dk2>
          <a:srgbClr val="000000"/>
        </a:dk2>
        <a:lt2>
          <a:srgbClr val="808080"/>
        </a:lt2>
        <a:accent1>
          <a:srgbClr val="CCCCFF"/>
        </a:accent1>
        <a:accent2>
          <a:srgbClr val="D9D8EC"/>
        </a:accent2>
        <a:accent3>
          <a:srgbClr val="FFFFFF"/>
        </a:accent3>
        <a:accent4>
          <a:srgbClr val="000000"/>
        </a:accent4>
        <a:accent5>
          <a:srgbClr val="E2E2FF"/>
        </a:accent5>
        <a:accent6>
          <a:srgbClr val="C4C4D6"/>
        </a:accent6>
        <a:hlink>
          <a:srgbClr val="6767FF"/>
        </a:hlink>
        <a:folHlink>
          <a:srgbClr val="9933FF"/>
        </a:folHlink>
      </a:clrScheme>
      <a:clrMap bg1="lt1" tx1="dk1" bg2="lt2" tx2="dk2" accent1="accent1" accent2="accent2" accent3="accent3" accent4="accent4" accent5="accent5" accent6="accent6" hlink="hlink" folHlink="folHlink"/>
    </a:extraClrScheme>
    <a:extraClrScheme>
      <a:clrScheme name="UoB 2">
        <a:dk1>
          <a:srgbClr val="000000"/>
        </a:dk1>
        <a:lt1>
          <a:srgbClr val="FFFFFF"/>
        </a:lt1>
        <a:dk2>
          <a:srgbClr val="666633"/>
        </a:dk2>
        <a:lt2>
          <a:srgbClr val="5F5F5F"/>
        </a:lt2>
        <a:accent1>
          <a:srgbClr val="FFCC00"/>
        </a:accent1>
        <a:accent2>
          <a:srgbClr val="EFF0B2"/>
        </a:accent2>
        <a:accent3>
          <a:srgbClr val="FFFFFF"/>
        </a:accent3>
        <a:accent4>
          <a:srgbClr val="000000"/>
        </a:accent4>
        <a:accent5>
          <a:srgbClr val="FFE2AA"/>
        </a:accent5>
        <a:accent6>
          <a:srgbClr val="D9D9A1"/>
        </a:accent6>
        <a:hlink>
          <a:srgbClr val="808000"/>
        </a:hlink>
        <a:folHlink>
          <a:srgbClr val="CCCC00"/>
        </a:folHlink>
      </a:clrScheme>
      <a:clrMap bg1="lt1" tx1="dk1" bg2="lt2" tx2="dk2" accent1="accent1" accent2="accent2" accent3="accent3" accent4="accent4" accent5="accent5" accent6="accent6" hlink="hlink" folHlink="folHlink"/>
    </a:extraClrScheme>
    <a:extraClrScheme>
      <a:clrScheme name="UoB 3">
        <a:dk1>
          <a:srgbClr val="000000"/>
        </a:dk1>
        <a:lt1>
          <a:srgbClr val="FFFFFF"/>
        </a:lt1>
        <a:dk2>
          <a:srgbClr val="000000"/>
        </a:dk2>
        <a:lt2>
          <a:srgbClr val="666699"/>
        </a:lt2>
        <a:accent1>
          <a:srgbClr val="9BB0CB"/>
        </a:accent1>
        <a:accent2>
          <a:srgbClr val="D1E0CE"/>
        </a:accent2>
        <a:accent3>
          <a:srgbClr val="FFFFFF"/>
        </a:accent3>
        <a:accent4>
          <a:srgbClr val="000000"/>
        </a:accent4>
        <a:accent5>
          <a:srgbClr val="CBD4E2"/>
        </a:accent5>
        <a:accent6>
          <a:srgbClr val="BDCBBA"/>
        </a:accent6>
        <a:hlink>
          <a:srgbClr val="8EA642"/>
        </a:hlink>
        <a:folHlink>
          <a:srgbClr val="CCCC00"/>
        </a:folHlink>
      </a:clrScheme>
      <a:clrMap bg1="lt1" tx1="dk1" bg2="lt2" tx2="dk2" accent1="accent1" accent2="accent2" accent3="accent3" accent4="accent4" accent5="accent5" accent6="accent6" hlink="hlink" folHlink="folHlink"/>
    </a:extraClrScheme>
    <a:extraClrScheme>
      <a:clrScheme name="UoB 4">
        <a:dk1>
          <a:srgbClr val="333300"/>
        </a:dk1>
        <a:lt1>
          <a:srgbClr val="FFFFCC"/>
        </a:lt1>
        <a:dk2>
          <a:srgbClr val="336600"/>
        </a:dk2>
        <a:lt2>
          <a:srgbClr val="FFFFCC"/>
        </a:lt2>
        <a:accent1>
          <a:srgbClr val="99CC00"/>
        </a:accent1>
        <a:accent2>
          <a:srgbClr val="669900"/>
        </a:accent2>
        <a:accent3>
          <a:srgbClr val="ADB8AA"/>
        </a:accent3>
        <a:accent4>
          <a:srgbClr val="DADAAE"/>
        </a:accent4>
        <a:accent5>
          <a:srgbClr val="CAE2AA"/>
        </a:accent5>
        <a:accent6>
          <a:srgbClr val="5C8A00"/>
        </a:accent6>
        <a:hlink>
          <a:srgbClr val="CC9900"/>
        </a:hlink>
        <a:folHlink>
          <a:srgbClr val="FFCC00"/>
        </a:folHlink>
      </a:clrScheme>
      <a:clrMap bg1="dk2" tx1="lt1" bg2="dk1" tx2="lt2" accent1="accent1" accent2="accent2" accent3="accent3" accent4="accent4" accent5="accent5" accent6="accent6" hlink="hlink" folHlink="folHlink"/>
    </a:extraClrScheme>
    <a:extraClrScheme>
      <a:clrScheme name="UoB 5">
        <a:dk1>
          <a:srgbClr val="424458"/>
        </a:dk1>
        <a:lt1>
          <a:srgbClr val="FFFFFF"/>
        </a:lt1>
        <a:dk2>
          <a:srgbClr val="004A48"/>
        </a:dk2>
        <a:lt2>
          <a:srgbClr val="FFFFFF"/>
        </a:lt2>
        <a:accent1>
          <a:srgbClr val="83B200"/>
        </a:accent1>
        <a:accent2>
          <a:srgbClr val="006260"/>
        </a:accent2>
        <a:accent3>
          <a:srgbClr val="AAB1B1"/>
        </a:accent3>
        <a:accent4>
          <a:srgbClr val="DADADA"/>
        </a:accent4>
        <a:accent5>
          <a:srgbClr val="C1D5AA"/>
        </a:accent5>
        <a:accent6>
          <a:srgbClr val="005856"/>
        </a:accent6>
        <a:hlink>
          <a:srgbClr val="6666FF"/>
        </a:hlink>
        <a:folHlink>
          <a:srgbClr val="B2B2B2"/>
        </a:folHlink>
      </a:clrScheme>
      <a:clrMap bg1="dk2" tx1="lt1" bg2="dk1" tx2="lt2" accent1="accent1" accent2="accent2" accent3="accent3" accent4="accent4" accent5="accent5" accent6="accent6" hlink="hlink" folHlink="folHlink"/>
    </a:extraClrScheme>
    <a:extraClrScheme>
      <a:clrScheme name="UoB 6">
        <a:dk1>
          <a:srgbClr val="000000"/>
        </a:dk1>
        <a:lt1>
          <a:srgbClr val="FFFFFF"/>
        </a:lt1>
        <a:dk2>
          <a:srgbClr val="1C2046"/>
        </a:dk2>
        <a:lt2>
          <a:srgbClr val="FFFFFF"/>
        </a:lt2>
        <a:accent1>
          <a:srgbClr val="00CCFF"/>
        </a:accent1>
        <a:accent2>
          <a:srgbClr val="2D226E"/>
        </a:accent2>
        <a:accent3>
          <a:srgbClr val="ABABB0"/>
        </a:accent3>
        <a:accent4>
          <a:srgbClr val="DADADA"/>
        </a:accent4>
        <a:accent5>
          <a:srgbClr val="AAE2FF"/>
        </a:accent5>
        <a:accent6>
          <a:srgbClr val="281E63"/>
        </a:accent6>
        <a:hlink>
          <a:srgbClr val="666699"/>
        </a:hlink>
        <a:folHlink>
          <a:srgbClr val="9999FF"/>
        </a:folHlink>
      </a:clrScheme>
      <a:clrMap bg1="dk2" tx1="lt1" bg2="dk1" tx2="lt2" accent1="accent1" accent2="accent2" accent3="accent3" accent4="accent4" accent5="accent5" accent6="accent6" hlink="hlink" folHlink="folHlink"/>
    </a:extraClrScheme>
    <a:extraClrScheme>
      <a:clrScheme name="UoB 7">
        <a:dk1>
          <a:srgbClr val="424458"/>
        </a:dk1>
        <a:lt1>
          <a:srgbClr val="FFFFFF"/>
        </a:lt1>
        <a:dk2>
          <a:srgbClr val="000066"/>
        </a:dk2>
        <a:lt2>
          <a:srgbClr val="FFFFFF"/>
        </a:lt2>
        <a:accent1>
          <a:srgbClr val="6666FF"/>
        </a:accent1>
        <a:accent2>
          <a:srgbClr val="333399"/>
        </a:accent2>
        <a:accent3>
          <a:srgbClr val="AAAAB8"/>
        </a:accent3>
        <a:accent4>
          <a:srgbClr val="DADADA"/>
        </a:accent4>
        <a:accent5>
          <a:srgbClr val="B8B8FF"/>
        </a:accent5>
        <a:accent6>
          <a:srgbClr val="2D2D8A"/>
        </a:accent6>
        <a:hlink>
          <a:srgbClr val="FF9900"/>
        </a:hlink>
        <a:folHlink>
          <a:srgbClr val="CCCC00"/>
        </a:folHlink>
      </a:clrScheme>
      <a:clrMap bg1="dk2" tx1="lt1" bg2="dk1" tx2="lt2" accent1="accent1" accent2="accent2" accent3="accent3" accent4="accent4" accent5="accent5" accent6="accent6" hlink="hlink" folHlink="folHlink"/>
    </a:extraClrScheme>
    <a:extraClrScheme>
      <a:clrScheme name="UoB 8">
        <a:dk1>
          <a:srgbClr val="1C1C1C"/>
        </a:dk1>
        <a:lt1>
          <a:srgbClr val="FFFFCC"/>
        </a:lt1>
        <a:dk2>
          <a:srgbClr val="390B20"/>
        </a:dk2>
        <a:lt2>
          <a:srgbClr val="FFFFCC"/>
        </a:lt2>
        <a:accent1>
          <a:srgbClr val="FF916F"/>
        </a:accent1>
        <a:accent2>
          <a:srgbClr val="561450"/>
        </a:accent2>
        <a:accent3>
          <a:srgbClr val="AEAAAB"/>
        </a:accent3>
        <a:accent4>
          <a:srgbClr val="DADAAE"/>
        </a:accent4>
        <a:accent5>
          <a:srgbClr val="FFC7BB"/>
        </a:accent5>
        <a:accent6>
          <a:srgbClr val="4D1148"/>
        </a:accent6>
        <a:hlink>
          <a:srgbClr val="637D95"/>
        </a:hlink>
        <a:folHlink>
          <a:srgbClr val="FFCC00"/>
        </a:folHlink>
      </a:clrScheme>
      <a:clrMap bg1="dk2" tx1="lt1" bg2="dk1" tx2="lt2" accent1="accent1" accent2="accent2" accent3="accent3" accent4="accent4" accent5="accent5" accent6="accent6" hlink="hlink" folHlink="folHlink"/>
    </a:extraClrScheme>
    <a:extraClrScheme>
      <a:clrScheme name="UoB 9">
        <a:dk1>
          <a:srgbClr val="4C0000"/>
        </a:dk1>
        <a:lt1>
          <a:srgbClr val="FFFFFF"/>
        </a:lt1>
        <a:dk2>
          <a:srgbClr val="722104"/>
        </a:dk2>
        <a:lt2>
          <a:srgbClr val="FFFFFF"/>
        </a:lt2>
        <a:accent1>
          <a:srgbClr val="CC6600"/>
        </a:accent1>
        <a:accent2>
          <a:srgbClr val="8A2E00"/>
        </a:accent2>
        <a:accent3>
          <a:srgbClr val="BCABAA"/>
        </a:accent3>
        <a:accent4>
          <a:srgbClr val="DADADA"/>
        </a:accent4>
        <a:accent5>
          <a:srgbClr val="E2B8AA"/>
        </a:accent5>
        <a:accent6>
          <a:srgbClr val="7D2900"/>
        </a:accent6>
        <a:hlink>
          <a:srgbClr val="FFCC00"/>
        </a:hlink>
        <a:folHlink>
          <a:srgbClr val="FF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UoB</Template>
  <TotalTime>4085</TotalTime>
  <Words>1963</Words>
  <Application>Microsoft Office PowerPoint</Application>
  <PresentationFormat>On-screen Show (4:3)</PresentationFormat>
  <Paragraphs>202</Paragraphs>
  <Slides>60</Slides>
  <Notes>42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60</vt:i4>
      </vt:variant>
    </vt:vector>
  </HeadingPairs>
  <TitlesOfParts>
    <vt:vector size="68" baseType="lpstr">
      <vt:lpstr>ＭＳ Ｐゴシック</vt:lpstr>
      <vt:lpstr>Arial</vt:lpstr>
      <vt:lpstr>Calibri</vt:lpstr>
      <vt:lpstr>Monotype Sorts</vt:lpstr>
      <vt:lpstr>Tahoma</vt:lpstr>
      <vt:lpstr>Times New Roman</vt:lpstr>
      <vt:lpstr>Wingdings</vt:lpstr>
      <vt:lpstr>UoB</vt:lpstr>
      <vt:lpstr>PowerPoint Presentation</vt:lpstr>
      <vt:lpstr>Public Understanding of Science </vt:lpstr>
      <vt:lpstr>Public Understanding of Science </vt:lpstr>
      <vt:lpstr>Public Understanding of Science </vt:lpstr>
      <vt:lpstr>Public Understanding of Science </vt:lpstr>
      <vt:lpstr>Public Understanding of Science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PowerPoint Presentation</vt:lpstr>
      <vt:lpstr>Public Understanding of Science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PowerPoint Presentation</vt:lpstr>
      <vt:lpstr>PowerPoint Presentation</vt:lpstr>
      <vt:lpstr>PowerPoint Presentation</vt:lpstr>
      <vt:lpstr>PowerPoint Presentation</vt:lpstr>
      <vt:lpstr>  </vt:lpstr>
      <vt:lpstr>  </vt:lpstr>
      <vt:lpstr>  </vt:lpstr>
      <vt:lpstr>  </vt:lpstr>
      <vt:lpstr>  </vt:lpstr>
      <vt:lpstr>  </vt:lpstr>
      <vt:lpstr>PowerPoint Presentation</vt:lpstr>
      <vt:lpstr>PowerPoint Presentation</vt:lpstr>
      <vt:lpstr>Showmanship Devices for Science Teaching</vt:lpstr>
      <vt:lpstr>Showmanship Devices for Science Teaching</vt:lpstr>
      <vt:lpstr>Showmanship Devices for Science Teaching</vt:lpstr>
      <vt:lpstr>Showmanship Devices for Science Teaching</vt:lpstr>
      <vt:lpstr>Showmanship Devices for Science Teaching…</vt:lpstr>
      <vt:lpstr>Showmanship devices for science demonstration shows…</vt:lpstr>
      <vt:lpstr>Showmanship Devices for Science Teaching</vt:lpstr>
      <vt:lpstr>Showmanship Devices for Science Teaching</vt:lpstr>
      <vt:lpstr>Showmanship Devices for Science Teaching</vt:lpstr>
      <vt:lpstr>Showmanship devices for science demonstration shows…</vt:lpstr>
      <vt:lpstr>Showmanship Devices for Science Teaching</vt:lpstr>
      <vt:lpstr>Showmanship devices for science demonstration shows…</vt:lpstr>
      <vt:lpstr>PowerPoint Presentation</vt:lpstr>
    </vt:vector>
  </TitlesOfParts>
  <Company>University of Brighton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CH141 Properties And Actions Of Drug Molecules</dc:title>
  <dc:creator>GWJO</dc:creator>
  <cp:lastModifiedBy>David Campbell</cp:lastModifiedBy>
  <cp:revision>213</cp:revision>
  <cp:lastPrinted>2012-03-29T07:46:48Z</cp:lastPrinted>
  <dcterms:created xsi:type="dcterms:W3CDTF">2008-10-04T08:23:40Z</dcterms:created>
  <dcterms:modified xsi:type="dcterms:W3CDTF">2017-10-08T12:07:59Z</dcterms:modified>
</cp:coreProperties>
</file>