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7.jpeg" ContentType="image/jpeg"/>
  <Override PartName="/ppt/media/image16.png" ContentType="image/png"/>
  <Override PartName="/ppt/media/image15.png" ContentType="image/png"/>
  <Override PartName="/ppt/media/image13.png" ContentType="image/png"/>
  <Override PartName="/ppt/media/image12.jpeg" ContentType="image/jpeg"/>
  <Override PartName="/ppt/media/image11.jpeg" ContentType="image/jpeg"/>
  <Override PartName="/ppt/media/image4.png" ContentType="image/png"/>
  <Override PartName="/ppt/media/image6.jpeg" ContentType="image/jpeg"/>
  <Override PartName="/ppt/media/image3.png" ContentType="image/png"/>
  <Override PartName="/ppt/media/image1.png" ContentType="image/png"/>
  <Override PartName="/ppt/media/image8.jpeg" ContentType="image/jpeg"/>
  <Override PartName="/ppt/media/image5.png" ContentType="image/png"/>
  <Override PartName="/ppt/media/image9.jpeg" ContentType="image/jpeg"/>
  <Override PartName="/ppt/media/image2.png" ContentType="image/png"/>
  <Override PartName="/ppt/media/image7.jpeg" ContentType="image/jpeg"/>
  <Override PartName="/ppt/media/image14.png" ContentType="image/png"/>
  <Override PartName="/ppt/media/image10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877640"/>
            <a:ext cx="907200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87764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87764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376280" y="1823760"/>
            <a:ext cx="7327440" cy="58464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376280" y="1823760"/>
            <a:ext cx="7327440" cy="58464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2376000" y="288000"/>
            <a:ext cx="5328000" cy="4451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87764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87764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877640"/>
            <a:ext cx="907200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877640"/>
            <a:ext cx="907200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87764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87764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376280" y="1823760"/>
            <a:ext cx="7327440" cy="58464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376280" y="1823760"/>
            <a:ext cx="7327440" cy="58464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376000" y="288000"/>
            <a:ext cx="5328000" cy="4451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87764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5846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87764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877640"/>
            <a:ext cx="9072000" cy="278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72D439CF-08D9-4948-87E6-4E2DB3D886AB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376000" y="288000"/>
            <a:ext cx="5328000" cy="96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58464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C5FAE22B-BBAB-4115-9B89-14C5F70A6451}" type="slidenum"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2376000" y="-4544280"/>
            <a:ext cx="7225200" cy="1062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Световой будильник           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/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Саликов Вячеслав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2376000" y="288000"/>
            <a:ext cx="5328000" cy="96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Что это?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504000" y="1823760"/>
            <a:ext cx="9072000" cy="5846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Это будильник который реагирует на свет.  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881280" y="2413440"/>
            <a:ext cx="7966080" cy="448056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2376000" y="288000"/>
            <a:ext cx="5328000" cy="96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 это работает?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504000" y="1823760"/>
            <a:ext cx="9072000" cy="5846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o Sans CJK JP Regular"/>
              </a:rPr>
              <a:t>Когда датчик света выдаёт значение 220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зуммер издаёт звук, а тагже значение выводится на семи-сегментном индекаторе.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 rot="21166800">
            <a:off x="367920" y="4262040"/>
            <a:ext cx="4112280" cy="259560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 rot="10800000">
            <a:off x="20159640" y="10789920"/>
            <a:ext cx="162720" cy="9144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 rot="219600">
            <a:off x="5007600" y="4297680"/>
            <a:ext cx="4044600" cy="227484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eeeee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Что мне понадобилось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04000" y="1823760"/>
            <a:ext cx="9072000" cy="5846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FPGA плата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Датчик света 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Зумер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Компьютер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 rot="243000">
            <a:off x="3584160" y="3336480"/>
            <a:ext cx="3931920" cy="221148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 rot="21160200">
            <a:off x="6149520" y="1609920"/>
            <a:ext cx="3877200" cy="218016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6309360" y="5394960"/>
            <a:ext cx="3474720" cy="195444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376000" y="278280"/>
            <a:ext cx="5328000" cy="96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Программа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2893040" y="5493240"/>
            <a:ext cx="7103520" cy="58464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 rot="21310800">
            <a:off x="2102040" y="1907280"/>
            <a:ext cx="4148640" cy="232632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5303520" y="3931920"/>
            <a:ext cx="4879440" cy="274320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4"/>
          <a:stretch/>
        </p:blipFill>
        <p:spPr>
          <a:xfrm>
            <a:off x="365760" y="4572000"/>
            <a:ext cx="4386960" cy="246636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2376000" y="288000"/>
            <a:ext cx="5328000" cy="96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Результат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504000" y="1823760"/>
            <a:ext cx="9072000" cy="5846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274320" y="1823400"/>
            <a:ext cx="9601200" cy="540036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-452160" y="336600"/>
            <a:ext cx="11177280" cy="77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32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Спасибо за внимание!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2017-07-30T13:26:40Z</dcterms:created>
  <dc:creator/>
  <dc:description/>
  <dc:language>en-US</dc:language>
  <cp:lastModifiedBy/>
  <dcterms:modified xsi:type="dcterms:W3CDTF">2017-07-30T16:05:27Z</dcterms:modified>
  <cp:revision>4</cp:revision>
  <dc:subject/>
  <dc:title/>
</cp:coreProperties>
</file>