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0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Lecture 4. Instructions</a:t>
            </a:r>
          </a:p>
        </p:txBody>
      </p:sp>
      <p:sp>
        <p:nvSpPr>
          <p:cNvPr id="28" name="Shape 28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Functionality and usage</a:t>
            </a:r>
          </a:p>
        </p:txBody>
      </p:sp>
      <p:sp>
        <p:nvSpPr>
          <p:cNvPr id="29" name="Shape 29"/>
          <p:cNvSpPr txBox="1"/>
          <p:nvPr/>
        </p:nvSpPr>
        <p:spPr>
          <a:xfrm>
            <a:off x="685800" y="3624803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>
                <a:solidFill>
                  <a:srgbClr val="666666"/>
                </a:solidFill>
              </a:rPr>
              <a:t>Yuri Panchul, 2014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Different synthetic forms of li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Form with unsigned 16-bit argument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imm &gt;= 0 &amp;&amp; imm &lt; 0x10000 (65536)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ori rd, $0, 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Form with signed negative 16-bit argument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imm &lt; 0 &amp;&amp; imm &gt;= -0xFFFF (-32768)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addiu rd, $0, imm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"/>
              <a:t>Form for other 32-bit immediates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"/>
              <a:t>lui rd, hi16 (imm); ori rd, rd, lo16 (imm)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Set if...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slt rd, rs, rt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(signed (rs) &lt; signed (rt)) rd = 1; else rd = 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slti rd, rs, imm - 16 bit signed immediate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(signed (rs) &lt; signed (imm)) rd = 1; else rd = 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sltu and sltiu - use unsigned comparison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Note that in sltiu 16-bit immediate is still sign-extended to 32 bits, then compared using unsigned comparison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Synthetic set if...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seq, sne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set if equal (==), set if not equal (!=)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sge / sgeu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 / unsigned set if greater than or equal (&gt;=)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sgt / sgtu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2400"/>
              <a:t>signed / unsigned set if greater than (&gt;)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sle / sleu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2400"/>
              <a:t>signed / unsigned set if less than or equal (&lt;=)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Loads and stores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lb 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Load byte, sign-extended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Fill bits [31:8] in MIPS32, [63:8] in MIPS64 with bit 7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lbu 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Load byte, unsigned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Fill bits [31:8] in MIPS32, [63:8] in MIPS64 with 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lh, lhu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Similarly with 2-byte halfwords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Loads and stores - continue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"/>
              <a:t>lw rd, address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"/>
              <a:t>Load 4-byte word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sb 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Store byte, signed and unsigned form is unnecessary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sh	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2400"/>
              <a:t>Store 2-byte halfword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sw 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Store 4-byte word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Branches, jumps and calls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PC-relative branches (PC = program counter)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Short range - 256KB - use 16 bit word offset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 condition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Absolute addressed jumps with constant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Long range - 256MB - uses 26 bit word address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Jump to register - full 32/64 bit in MIPS32/64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Function calls (subroutines/procedures)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All branches, jumps and calls use delay slots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Branches - beq, b, beqz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beq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(rs == rt) goto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Uses 16 bit word offset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Range +/- 128KB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beq $0, $0, label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beqz rs,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beq rs, $0, label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Branches - bgez, bge, bgeu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bgez rs,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Signed, if (rs &gt;= 0) goto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 comparison obviously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bge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slt at, rs, rt; beq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Signed, if (rs &gt;= rt) goto label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bgeu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sltu at, rs, rt; beq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Unsigned, if (rs &gt;= rt) goto label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Branches - bgtz, bgt, bgtu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bgtz rs,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Signed, if (rs &gt; 0) goto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 comparison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bgt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slt at, rt, rs; bne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Signed, if (rs &gt; rt) goto label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bgtu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sltu at, rt, rs; bne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Unsigned, if (rs &gt; rt) goto label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Compare bge and bgt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bge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slt at, rs, rt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beq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((rs &lt; rt) == 0) goto label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bgt rs, rt,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slt at, rt,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bne at, $0,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((rt &lt; rs) == 1) goto label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Arithmetic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addu rd, rs, rt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rs + 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addiu rt, rs, imm - signed 16-bit value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rt = rs + sign_extend (imm)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subu rd, rs, 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mul rd, rs, 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mult and div use special registers hi and lo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Explanation about unused add, addi, etc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Other branches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Other true machine instruction branches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blez rs, label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Branch if less or equal to zero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"/>
              <a:t>bltz rs, label</a:t>
            </a:r>
          </a:p>
          <a:p>
            <a: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</a:pPr>
            <a:r>
              <a:rPr lang="en"/>
              <a:t>Branch if less than zero</a:t>
            </a:r>
          </a:p>
          <a:p>
            <a:pPr indent="-2286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</a:pPr>
            <a:r>
              <a:rPr lang="en"/>
              <a:t>bne rs, rt, label</a:t>
            </a:r>
          </a:p>
          <a:p>
            <a: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</a:pPr>
            <a:r>
              <a:rPr lang="en"/>
              <a:t>Branch if rs not equal to 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Other synthetic branches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ble, bleu, blt, bltu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Absolute jumps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j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Absolute addressed jumps with constant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Long range - 256MB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Uses 26 bit word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Lowest 2 bits assumed to be 0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Highest 4 bits are kept as current PC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jr	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Jump to address in register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32-bit in MIPS32,64 bit in MIPS64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Function calls - short range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bgezal rs,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if (rs &gt;= 0) call function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Return address is unconditionally saved in ra ($31)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bltzal rs, label</a:t>
            </a:r>
          </a:p>
          <a:p>
            <a:pPr indent="-228600" lvl="1" marL="914400" rtl="0">
              <a:spcBef>
                <a:spcPts val="0"/>
              </a:spcBef>
              <a:buNone/>
            </a:pPr>
            <a:r>
              <a:rPr lang="en"/>
              <a:t>if (rs &lt; 0) call function</a:t>
            </a:r>
          </a:p>
          <a:p>
            <a:pPr indent="-228600" lvl="1" marL="914400" rtl="0">
              <a:spcBef>
                <a:spcPts val="0"/>
              </a:spcBef>
              <a:buNone/>
            </a:pPr>
            <a:r>
              <a:rPr lang="en"/>
              <a:t>Return address is unconditionally saved in ra ($31)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bal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Mnemonics for bgezal $0, label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Function calls - long range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jal label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Return address is saved in ra ($31)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jalr rd,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Store return address to rd, jump to the contents of 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jalr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Mnemonics for jalr ra, rs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Using stack for function calls</a:t>
            </a: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Stack pointer - register sp ($29)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Frame pointer - register fp ($30)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 discussion how to use stack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MIPS64 - compatible with MIPS32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 MIPS64 32-bit operands in 64-bit registers are treated as signed-extended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Instructions like addiu simply continue to work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Operand in load upper immediate (lui rt, imm) is sign-extended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Sign  is copied in bits [63:32] of the target register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Additional instructions for 64-bit operands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Additional MIPS64 instructions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</a:pPr>
            <a:r>
              <a:rPr lang="en"/>
              <a:t>daddu, daddiu, dsubu, dmul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dsll, dsllv, dsra, dsrav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Constant shift &gt;32 bit - dsll32, dsra32, dsrl32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lwu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Synthetic dla, dli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Instructions that do nothing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Any instruction that targets $0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nop - mnemonic for sll $0, $0, 0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Convenient because it encodes as 0x00000000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ssnop - sll $0, $0, 1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Special treatment on superscalar processors</a:t>
            </a:r>
          </a:p>
          <a:p>
            <a:pPr indent="-228600" lvl="2" marL="1371600" rtl="0">
              <a:spcBef>
                <a:spcPts val="0"/>
              </a:spcBef>
            </a:pPr>
            <a:r>
              <a:rPr lang="en"/>
              <a:t>Guaranteed to spend at least 1 clock cycle to run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to discuss later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syscall - causes a system call exception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di and ei - disable and enable interrupts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eret - return from exception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cache - instruction to work with caches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sync - memory access synchronizer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Instructions to discuss later - 2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ll - load linked, for atomic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sc - store conditional, for atomic access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mfc0 - move from coprocessor 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mtc0 - move to coprocessor 0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ehb - execution hazard barrier, for coprocessor 0 access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Synthetic forms of addu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addu rd,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addu rd, rd, 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addu rt, rs, imm</a:t>
            </a:r>
          </a:p>
          <a:p>
            <a:pPr indent="-228600" lvl="1" marL="914400" rtl="0">
              <a:spcBef>
                <a:spcPts val="0"/>
              </a:spcBef>
              <a:buNone/>
            </a:pPr>
            <a:r>
              <a:rPr lang="en"/>
              <a:t>A mnemonic for addiu rt, rs, 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addu rt, 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addiu rt, imm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addiu rt, rt, imm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Useful sometimes</a:t>
            </a: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clo and clz - count leading ones and zeros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ext and ins - bit manipulation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rol and ror - rotations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seb and seh - sign extension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wsbh - byte swap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MIPS64 additions to all the above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Except seb and seh, they don’t need MIPS64 version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practice - MARS simulator</a:t>
            </a:r>
          </a:p>
        </p:txBody>
      </p:sp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775" y="1247550"/>
            <a:ext cx="7410450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Thank you!</a:t>
            </a:r>
          </a:p>
        </p:txBody>
      </p:sp>
      <p:sp>
        <p:nvSpPr>
          <p:cNvPr id="215" name="Shape 215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Synthetic forms of subu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subu rd,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subu rd, rd, 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subu rt, rs, imm</a:t>
            </a:r>
          </a:p>
          <a:p>
            <a:pPr indent="-228600" lvl="1" marL="914400" rtl="0">
              <a:spcBef>
                <a:spcPts val="0"/>
              </a:spcBef>
              <a:buNone/>
            </a:pPr>
            <a:r>
              <a:rPr lang="en"/>
              <a:t>A mnemonic for addiu rt, rs, -imm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subu rt, imm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addiu rt, rt, -imm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negu rd,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 mnemonic for subu rd, $0, 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Bitwise logical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and rd, rs, rt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rs &amp; 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andi rt, rs, imm - unsigned 16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rs &amp; imm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Similarly or, ori, xor, xori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~ (rs | rt)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Note there is no nori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Synthetic logical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move rd,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Register move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Mnemonics for: or rd, rs, $0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Shifts left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sll rd, rt, shift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rt &lt;&lt; shift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sllv rd, rt,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rd = rt &lt;&lt; 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 sz="2400"/>
              <a:t>Assembler can convert sra mnemonic into srav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Arithmetic and logical shifts right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Arithmetic shift - propagating the sign bit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sra rd, rt, shift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srav rd, rt, 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Assembler can convert sra mnemonic into srav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Useful to implement signed division by 2</a:t>
            </a:r>
            <a:r>
              <a:rPr baseline="30000" lang="en"/>
              <a:t>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Logical shift - bringing zeros into high bits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srl rd, rt, shift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srlv rd, rt, rs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Useful to implement unsigned division by 2</a:t>
            </a:r>
            <a:r>
              <a:rPr baseline="30000" lang="en"/>
              <a:t>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Load constant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lui rt, imm - signed 16-bit value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Load upper immediate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rt = imm &lt;&lt; 16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li rd, constant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instruction to load immediate constant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la rd, address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Synthetic instruction to load address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Address expression may use labels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