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Lecture 3. Assembly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Syntax and selected directives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685800" y="362480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Yuri Panchul,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Compile-time error directive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.err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.error </a:t>
            </a:r>
            <a:r>
              <a:rPr i="1" lang="en"/>
              <a:t>“string”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They are useful for conditional compilation when preprocessor is used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Special: “Small” memory support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gp - “global pointer”, register $28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gp-relative addressing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convention to quickly access “global” 64K memory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 addition to accessing memory in “normal” way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Saves 1 instruction to load upper part of the address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Assembly support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.sdata section for grouping “small” memory variables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%gp_rel macro: lw t0, %gp_rel (my_variable) (gp)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.extern should be with size: .extern my_variable, 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Microchip MPLAB X tools flow</a:t>
            </a:r>
          </a:p>
        </p:txBody>
      </p:sp>
      <p:pic>
        <p:nvPicPr>
          <p:cNvPr id="35" name="Shape 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1500" y="1228699"/>
            <a:ext cx="4338699" cy="376782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/>
        </p:nvSpPr>
        <p:spPr>
          <a:xfrm>
            <a:off x="7318800" y="4353850"/>
            <a:ext cx="13680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"/>
              <a:t>From  Microchip Technology MPLAB-ASMLINK32-User-Guide.pdf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Symbols, numbers and expressions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Symbols use letters, digits, underscore ‘_’ and period ‘.’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Symbols may not begin with a digit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Numbers - like in C, but also has binary numbers - 0b01010101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Expressions - like in C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Special symbol “.” for program counter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Local labels for branches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Special case - local labels “0:”, “1:”, … “9:”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Used in branch instructions with suffix “f” (“forward”) and “b” (“backward”)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1:	b	1f; nop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2:	b	1b; nop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1:	b	2b; nop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Directives: Sections 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.text - program code section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.data - initialized data section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.rodata - initialized read-only data section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Used to place C const variables: const int a = 3;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.bss - uninitialized data section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Initialized with zeroes by boot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.sdata - “small data” for use with gp register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.sbss - also for use with gp register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Directives: Initialization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Characters: .ascii </a:t>
            </a:r>
            <a:r>
              <a:rPr i="1" lang="en"/>
              <a:t>“string</a:t>
            </a:r>
            <a:r>
              <a:rPr baseline="-25000" i="1" lang="en"/>
              <a:t>1</a:t>
            </a:r>
            <a:r>
              <a:rPr i="1" lang="en"/>
              <a:t>” [, …, “string</a:t>
            </a:r>
            <a:r>
              <a:rPr baseline="-25000" i="1" lang="en"/>
              <a:t>n</a:t>
            </a:r>
            <a:r>
              <a:rPr i="1" lang="en"/>
              <a:t>”]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Zero-terminated: .asciz </a:t>
            </a:r>
            <a:r>
              <a:rPr i="1" lang="en"/>
              <a:t>“string</a:t>
            </a:r>
            <a:r>
              <a:rPr baseline="-25000" i="1" lang="en"/>
              <a:t>1</a:t>
            </a:r>
            <a:r>
              <a:rPr i="1" lang="en"/>
              <a:t>” [, …,“string</a:t>
            </a:r>
            <a:r>
              <a:rPr baseline="-25000" i="1" lang="en"/>
              <a:t>n</a:t>
            </a:r>
            <a:r>
              <a:rPr i="1" lang="en"/>
              <a:t>”]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Bytes: .byte </a:t>
            </a:r>
            <a:r>
              <a:rPr i="1" lang="en"/>
              <a:t>expr</a:t>
            </a:r>
            <a:r>
              <a:rPr baseline="-25000" i="1" lang="en"/>
              <a:t>1</a:t>
            </a:r>
            <a:r>
              <a:rPr i="1" lang="en"/>
              <a:t> [, …,expr</a:t>
            </a:r>
            <a:r>
              <a:rPr baseline="-25000" i="1" lang="en"/>
              <a:t>n</a:t>
            </a:r>
            <a:r>
              <a:rPr i="1" lang="en"/>
              <a:t>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2-byte halfword: .hword </a:t>
            </a:r>
            <a:r>
              <a:rPr i="1" lang="en"/>
              <a:t>expr</a:t>
            </a:r>
            <a:r>
              <a:rPr baseline="-25000" i="1" lang="en"/>
              <a:t>1</a:t>
            </a:r>
            <a:r>
              <a:rPr i="1" lang="en"/>
              <a:t> [, …,expr</a:t>
            </a:r>
            <a:r>
              <a:rPr baseline="-25000" i="1" lang="en"/>
              <a:t>n</a:t>
            </a:r>
            <a:r>
              <a:rPr i="1" lang="en"/>
              <a:t>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4-byte word: .word </a:t>
            </a:r>
            <a:r>
              <a:rPr i="1" lang="en"/>
              <a:t>expr</a:t>
            </a:r>
            <a:r>
              <a:rPr baseline="-25000" i="1" lang="en"/>
              <a:t>1</a:t>
            </a:r>
            <a:r>
              <a:rPr i="1" lang="en"/>
              <a:t> [, …,expr</a:t>
            </a:r>
            <a:r>
              <a:rPr baseline="-25000" i="1" lang="en"/>
              <a:t>n</a:t>
            </a:r>
            <a:r>
              <a:rPr i="1" lang="en"/>
              <a:t>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8-byte doubleword: .dword </a:t>
            </a:r>
            <a:r>
              <a:rPr i="1" lang="en"/>
              <a:t>expr</a:t>
            </a:r>
            <a:r>
              <a:rPr baseline="-25000" i="1" lang="en"/>
              <a:t>1</a:t>
            </a:r>
            <a:r>
              <a:rPr i="1" lang="en"/>
              <a:t> [, …,expr</a:t>
            </a:r>
            <a:r>
              <a:rPr baseline="-25000" i="1" lang="en"/>
              <a:t>n</a:t>
            </a:r>
            <a:r>
              <a:rPr i="1" lang="en"/>
              <a:t>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double float: .double </a:t>
            </a:r>
            <a:r>
              <a:rPr i="1" lang="en"/>
              <a:t>value</a:t>
            </a:r>
            <a:r>
              <a:rPr baseline="-25000" i="1" lang="en"/>
              <a:t>1</a:t>
            </a:r>
            <a:r>
              <a:rPr i="1" lang="en"/>
              <a:t> [, …,value</a:t>
            </a:r>
            <a:r>
              <a:rPr baseline="-25000" i="1" lang="en"/>
              <a:t>n</a:t>
            </a:r>
            <a:r>
              <a:rPr i="1" lang="en"/>
              <a:t>]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data-related directives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.global </a:t>
            </a:r>
            <a:r>
              <a:rPr i="1" lang="en"/>
              <a:t>symbol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.extern </a:t>
            </a:r>
            <a:r>
              <a:rPr i="1" lang="en"/>
              <a:t>symbol [, size]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.align </a:t>
            </a:r>
            <a:r>
              <a:rPr i="1" lang="en"/>
              <a:t>[align [, fill]]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.space </a:t>
            </a:r>
            <a:r>
              <a:rPr i="1" lang="en"/>
              <a:t>size [, fill]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Directives to repeat code sequences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.rept </a:t>
            </a:r>
            <a:r>
              <a:rPr i="1" lang="en"/>
              <a:t>count</a:t>
            </a:r>
            <a:r>
              <a:rPr lang="en"/>
              <a:t> … .endr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.irp </a:t>
            </a:r>
            <a:r>
              <a:rPr i="1" lang="en"/>
              <a:t>symbol value</a:t>
            </a:r>
            <a:r>
              <a:rPr baseline="-25000" i="1" lang="en"/>
              <a:t>1</a:t>
            </a:r>
            <a:r>
              <a:rPr i="1" lang="en"/>
              <a:t> [, …,value</a:t>
            </a:r>
            <a:r>
              <a:rPr baseline="-25000" i="1" lang="en"/>
              <a:t>n</a:t>
            </a:r>
            <a:r>
              <a:rPr i="1" lang="en"/>
              <a:t>]</a:t>
            </a:r>
            <a:r>
              <a:rPr lang="en"/>
              <a:t> … .endr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.irpc </a:t>
            </a:r>
            <a:r>
              <a:rPr i="1" lang="en"/>
              <a:t>symbol value</a:t>
            </a:r>
            <a:r>
              <a:rPr lang="en"/>
              <a:t> … .endr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	.irp reg, 0, 1, 2, 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lw	$\reg, 1024 + \reg * 4 (sp)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.endr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Controlling code generation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.set noat - assembler must not use </a:t>
            </a:r>
            <a:r>
              <a:rPr i="1" lang="en"/>
              <a:t>at </a:t>
            </a:r>
            <a:r>
              <a:rPr lang="en"/>
              <a:t>($1) register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.set noreorder - assembler must not move instructions inside branch delay slots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.set nomacro - generate warnings for so-called synthesized instructions that are expanded into multiple machine instructions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